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5112-92EA-4499-BAC0-B2726A6EF1AD}" type="datetimeFigureOut">
              <a:rPr lang="zh-TW" altLang="en-US" smtClean="0"/>
              <a:t>2025/6/5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BFEED-2D10-4A7A-AE9A-9FDCD0D7C62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10215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5112-92EA-4499-BAC0-B2726A6EF1AD}" type="datetimeFigureOut">
              <a:rPr lang="zh-TW" altLang="en-US" smtClean="0"/>
              <a:t>2025/6/5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BFEED-2D10-4A7A-AE9A-9FDCD0D7C62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2338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5112-92EA-4499-BAC0-B2726A6EF1AD}" type="datetimeFigureOut">
              <a:rPr lang="zh-TW" altLang="en-US" smtClean="0"/>
              <a:t>2025/6/5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BFEED-2D10-4A7A-AE9A-9FDCD0D7C62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241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5112-92EA-4499-BAC0-B2726A6EF1AD}" type="datetimeFigureOut">
              <a:rPr lang="zh-TW" altLang="en-US" smtClean="0"/>
              <a:t>2025/6/5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BFEED-2D10-4A7A-AE9A-9FDCD0D7C62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8559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5112-92EA-4499-BAC0-B2726A6EF1AD}" type="datetimeFigureOut">
              <a:rPr lang="zh-TW" altLang="en-US" smtClean="0"/>
              <a:t>2025/6/5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BFEED-2D10-4A7A-AE9A-9FDCD0D7C62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4025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5112-92EA-4499-BAC0-B2726A6EF1AD}" type="datetimeFigureOut">
              <a:rPr lang="zh-TW" altLang="en-US" smtClean="0"/>
              <a:t>2025/6/5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BFEED-2D10-4A7A-AE9A-9FDCD0D7C62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3820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5112-92EA-4499-BAC0-B2726A6EF1AD}" type="datetimeFigureOut">
              <a:rPr lang="zh-TW" altLang="en-US" smtClean="0"/>
              <a:t>2025/6/5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BFEED-2D10-4A7A-AE9A-9FDCD0D7C62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480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5112-92EA-4499-BAC0-B2726A6EF1AD}" type="datetimeFigureOut">
              <a:rPr lang="zh-TW" altLang="en-US" smtClean="0"/>
              <a:t>2025/6/5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BFEED-2D10-4A7A-AE9A-9FDCD0D7C62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2918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5112-92EA-4499-BAC0-B2726A6EF1AD}" type="datetimeFigureOut">
              <a:rPr lang="zh-TW" altLang="en-US" smtClean="0"/>
              <a:t>2025/6/5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BFEED-2D10-4A7A-AE9A-9FDCD0D7C62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60529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5112-92EA-4499-BAC0-B2726A6EF1AD}" type="datetimeFigureOut">
              <a:rPr lang="zh-TW" altLang="en-US" smtClean="0"/>
              <a:t>2025/6/5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BFEED-2D10-4A7A-AE9A-9FDCD0D7C62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8553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05112-92EA-4499-BAC0-B2726A6EF1AD}" type="datetimeFigureOut">
              <a:rPr lang="zh-TW" altLang="en-US" smtClean="0"/>
              <a:t>2025/6/5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BFEED-2D10-4A7A-AE9A-9FDCD0D7C62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9955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05112-92EA-4499-BAC0-B2726A6EF1AD}" type="datetimeFigureOut">
              <a:rPr lang="zh-TW" altLang="en-US" smtClean="0"/>
              <a:t>2025/6/5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BFEED-2D10-4A7A-AE9A-9FDCD0D7C62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105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66057" y="1122362"/>
            <a:ext cx="10850880" cy="5141278"/>
          </a:xfrm>
        </p:spPr>
        <p:txBody>
          <a:bodyPr>
            <a:noAutofit/>
          </a:bodyPr>
          <a:lstStyle/>
          <a:p>
            <a:pPr algn="l"/>
            <a:b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b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800" b="1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國防部</a:t>
            </a:r>
            <a:r>
              <a:rPr lang="zh-TW" altLang="zh-TW" sz="28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民國</a:t>
            </a:r>
            <a:r>
              <a:rPr lang="en-US" altLang="zh-TW" sz="28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114</a:t>
            </a:r>
            <a:r>
              <a:rPr lang="zh-TW" altLang="zh-TW" sz="28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年全民國防教育「暑期戰鬥營」</a:t>
            </a:r>
            <a:r>
              <a:rPr lang="zh-TW" altLang="en-US" sz="28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活動訊息</a:t>
            </a:r>
            <a:br>
              <a:rPr lang="en-US" altLang="zh-TW" sz="28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</a:br>
            <a:br>
              <a:rPr lang="zh-TW" altLang="en-US" sz="2400" b="0" i="0" u="none" strike="noStrike" baseline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400" b="1" i="0" u="none" strike="noStrike" baseline="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一、</a:t>
            </a:r>
            <a:r>
              <a:rPr lang="zh-TW" altLang="en-US" sz="2400" b="1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參加</a:t>
            </a:r>
            <a:r>
              <a:rPr lang="zh-TW" altLang="en-US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對象</a:t>
            </a:r>
            <a:r>
              <a:rPr lang="zh-TW" altLang="en-US" sz="2400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活動營隊自</a:t>
            </a:r>
            <a:r>
              <a:rPr lang="en-US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114</a:t>
            </a:r>
            <a:r>
              <a:rPr lang="zh-TW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年</a:t>
            </a:r>
            <a:r>
              <a:rPr lang="en-US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月</a:t>
            </a:r>
            <a:r>
              <a:rPr lang="en-US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22</a:t>
            </a:r>
            <a:r>
              <a:rPr lang="zh-TW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日起至</a:t>
            </a:r>
            <a:r>
              <a:rPr lang="en-US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月</a:t>
            </a:r>
            <a:r>
              <a:rPr lang="en-US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22</a:t>
            </a:r>
            <a:r>
              <a:rPr lang="zh-TW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日止，共計辦理</a:t>
            </a:r>
            <a:r>
              <a:rPr lang="en-US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18</a:t>
            </a:r>
            <a:r>
              <a:rPr lang="zh-TW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個營隊、</a:t>
            </a:r>
            <a:br>
              <a:rPr lang="en-US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</a:br>
            <a:r>
              <a:rPr lang="zh-TW" altLang="en-US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        </a:t>
            </a:r>
            <a:r>
              <a:rPr lang="en-US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26</a:t>
            </a:r>
            <a:r>
              <a:rPr lang="zh-TW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梯次；凡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具備中華民國國籍</a:t>
            </a:r>
            <a:r>
              <a:rPr lang="en-US" altLang="zh-TW" sz="2400" b="1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zh-TW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不得持有大陸地區「居民身分證」或「定居</a:t>
            </a:r>
            <a:br>
              <a:rPr lang="en-US" altLang="zh-TW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</a:br>
            <a:r>
              <a:rPr lang="zh-TW" altLang="en-US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        </a:t>
            </a:r>
            <a:r>
              <a:rPr lang="zh-TW" altLang="zh-TW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證」</a:t>
            </a:r>
            <a:r>
              <a:rPr lang="en-US" altLang="zh-TW" sz="2400" b="1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zh-TW" sz="2400" b="1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，且須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年滿</a:t>
            </a:r>
            <a: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15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足歲</a:t>
            </a:r>
            <a:r>
              <a:rPr lang="zh-TW" altLang="zh-TW" sz="2400" b="1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、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未超過</a:t>
            </a:r>
            <a: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32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歲在學學生</a:t>
            </a:r>
            <a:r>
              <a:rPr lang="zh-TW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皆可參加</a:t>
            </a:r>
            <a:r>
              <a:rPr lang="zh-TW" altLang="en-US" sz="2400" b="1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。</a:t>
            </a:r>
            <a:br>
              <a:rPr lang="en-US" altLang="zh-TW" sz="2400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zh-TW" altLang="zh-TW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、</a:t>
            </a:r>
            <a:r>
              <a:rPr lang="zh-TW" altLang="en-US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報名方式</a:t>
            </a:r>
            <a:r>
              <a:rPr lang="zh-TW" altLang="en-US" sz="2400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zh-TW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各營隊採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網路個人報名</a:t>
            </a:r>
            <a:r>
              <a:rPr lang="zh-TW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方式，經電腦公開抽籤後、郵寄書面報名</a:t>
            </a:r>
            <a:br>
              <a:rPr lang="en-US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</a:br>
            <a:r>
              <a:rPr lang="zh-TW" altLang="en-US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        </a:t>
            </a:r>
            <a:r>
              <a:rPr lang="zh-TW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表資料，由營隊審核合格後，完成錄取作業；自</a:t>
            </a:r>
            <a: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月</a:t>
            </a:r>
            <a: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日</a:t>
            </a:r>
            <a: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1200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時起</a:t>
            </a:r>
            <a: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月</a:t>
            </a:r>
            <a: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24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日</a:t>
            </a:r>
            <a:b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</a:br>
            <a:r>
              <a:rPr lang="zh-TW" altLang="en-US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        </a:t>
            </a:r>
            <a: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1700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時止</a:t>
            </a:r>
            <a:r>
              <a:rPr lang="zh-TW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，報名資訊公告於</a:t>
            </a:r>
            <a:r>
              <a:rPr lang="zh-TW" altLang="zh-TW" sz="24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「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全民國防教育網、政戰資訊服務網及全民國</a:t>
            </a:r>
            <a:b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</a:br>
            <a:r>
              <a:rPr lang="zh-TW" altLang="en-US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        </a:t>
            </a:r>
            <a:r>
              <a:rPr lang="zh-TW" altLang="zh-TW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防教育臉書專頁」等平臺。</a:t>
            </a:r>
            <a:br>
              <a:rPr lang="en-US" altLang="zh-TW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</a:br>
            <a:r>
              <a:rPr lang="zh-TW" altLang="en-US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三</a:t>
            </a:r>
            <a:r>
              <a:rPr lang="zh-TW" altLang="zh-TW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、</a:t>
            </a:r>
            <a:r>
              <a:rPr lang="zh-TW" altLang="en-US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錄取方式</a:t>
            </a:r>
            <a:r>
              <a:rPr lang="zh-TW" altLang="en-US" sz="2400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zh-TW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錄取名單於</a:t>
            </a:r>
            <a: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月</a:t>
            </a:r>
            <a: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25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日</a:t>
            </a:r>
            <a: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1200 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時</a:t>
            </a:r>
            <a:r>
              <a:rPr lang="zh-TW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於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「政戰資訊服務網」（</a:t>
            </a:r>
            <a: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https://</a:t>
            </a:r>
            <a:b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</a:t>
            </a:r>
            <a: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gpwd.mnd.gov.tw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）</a:t>
            </a:r>
            <a:r>
              <a:rPr lang="zh-TW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及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「全民國防教育網」（</a:t>
            </a:r>
            <a: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https://aode.mnd.gov.tw</a:t>
            </a:r>
            <a:r>
              <a:rPr lang="zh-TW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）</a:t>
            </a:r>
            <a:br>
              <a:rPr lang="en-US" altLang="zh-TW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</a:br>
            <a:r>
              <a:rPr lang="zh-TW" altLang="en-US" sz="24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        </a:t>
            </a:r>
            <a:r>
              <a:rPr lang="zh-TW" altLang="zh-TW" sz="2400" dirty="0">
                <a:solidFill>
                  <a:srgbClr val="0D0D0D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公布。</a:t>
            </a:r>
            <a:br>
              <a:rPr lang="en-US" altLang="zh-TW" sz="2400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</a:br>
            <a:r>
              <a:rPr lang="zh-TW" altLang="en-US" sz="2400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活動</a:t>
            </a:r>
            <a:r>
              <a:rPr lang="zh-TW" altLang="en-US" sz="24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機會難得，各位同學</a:t>
            </a:r>
            <a:r>
              <a:rPr lang="zh-TW" altLang="en-US" sz="2400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可踴躍報名參加，以實際行動展現對全民國防的支持。有任何問題請逕洽軍訓室馮教官</a:t>
            </a:r>
            <a:r>
              <a:rPr lang="en-US" altLang="zh-TW" sz="2400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</a:t>
            </a:r>
            <a:r>
              <a:rPr lang="zh-TW" altLang="en-US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電話：</a:t>
            </a:r>
            <a:r>
              <a:rPr lang="en-US" altLang="zh-TW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1584</a:t>
            </a:r>
            <a:r>
              <a:rPr lang="zh-TW" altLang="en-US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；</a:t>
            </a:r>
            <a:r>
              <a:rPr lang="en-US" altLang="zh-TW" sz="2400" b="1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06-2667328</a:t>
            </a:r>
            <a:r>
              <a:rPr lang="en-US" altLang="zh-TW" sz="2400" dirty="0">
                <a:solidFill>
                  <a:srgbClr val="0000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br>
              <a:rPr lang="zh-TW" altLang="en-US" sz="24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zh-TW" altLang="en-US" sz="2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62130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279</Words>
  <Application>Microsoft Office PowerPoint</Application>
  <PresentationFormat>寬螢幕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微軟正黑體</vt:lpstr>
      <vt:lpstr>Arial</vt:lpstr>
      <vt:lpstr>Calibri</vt:lpstr>
      <vt:lpstr>Calibri Light</vt:lpstr>
      <vt:lpstr>Office 佈景主題</vt:lpstr>
      <vt:lpstr>             國防部民國114年全民國防教育「暑期戰鬥營」活動訊息  一、參加對象：活動營隊自114年7月22日起至8月22日止，共計辦理18個營隊、         26梯次；凡具備中華民國國籍(不得持有大陸地區「居民身分證」或「定居         證」)，且須年滿15足歲、未超過32歲在學學生皆可參加。 二、報名方式：各營隊採網路個人報名方式，經電腦公開抽籤後、郵寄書面報名         表資料，由營隊審核合格後，完成錄取作業；自6月10日1200時起6月24日         1700時止，報名資訊公告於「全民國防教育網、政戰資訊服務網及全民國         防教育臉書專頁」等平臺。 三、錄取方式：錄取名單於6月25日1200 時於「政戰資訊服務網」（https://         gpwd.mnd.gov.tw）及「全民國防教育網」（https://aode.mnd.gov.tw）         公布。 活動機會難得，各位同學可踴躍報名參加，以實際行動展現對全民國防的支持。有任何問題請逕洽軍訓室馮教官(電話：1584；06-2667328)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Administrator</dc:creator>
  <cp:lastModifiedBy>CNU</cp:lastModifiedBy>
  <cp:revision>20</cp:revision>
  <dcterms:created xsi:type="dcterms:W3CDTF">2024-01-24T08:33:04Z</dcterms:created>
  <dcterms:modified xsi:type="dcterms:W3CDTF">2025-06-05T07:09:57Z</dcterms:modified>
</cp:coreProperties>
</file>