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68" r:id="rId3"/>
    <p:sldId id="272" r:id="rId4"/>
    <p:sldId id="273" r:id="rId5"/>
    <p:sldId id="269" r:id="rId6"/>
    <p:sldId id="271" r:id="rId7"/>
    <p:sldId id="262" r:id="rId8"/>
    <p:sldId id="256" r:id="rId9"/>
    <p:sldId id="261" r:id="rId10"/>
    <p:sldId id="264" r:id="rId11"/>
    <p:sldId id="260" r:id="rId12"/>
    <p:sldId id="257" r:id="rId13"/>
    <p:sldId id="263" r:id="rId14"/>
    <p:sldId id="259" r:id="rId1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318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227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5658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103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9497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2331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1191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5200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0967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4604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177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6498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0400F-6842-4004-8171-BCDAB284F1AC}" type="datetimeFigureOut">
              <a:rPr lang="zh-TW" altLang="en-US" smtClean="0"/>
              <a:t>2023/4/12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7C1EE-3FF2-47BC-9670-6C764C43439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3063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/>
          <a:srcRect l="28862" r="28825"/>
          <a:stretch/>
        </p:blipFill>
        <p:spPr>
          <a:xfrm>
            <a:off x="516679" y="600502"/>
            <a:ext cx="5665755" cy="753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47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836661">
            <a:off x="-692204" y="-2355747"/>
            <a:ext cx="7623025" cy="8660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271239" y="3958683"/>
            <a:ext cx="5586761" cy="5185317"/>
          </a:xfrm>
          <a:custGeom>
            <a:avLst/>
            <a:gdLst>
              <a:gd name="connsiteX0" fmla="*/ 0 w 5586761"/>
              <a:gd name="connsiteY0" fmla="*/ 0 h 5185317"/>
              <a:gd name="connsiteX1" fmla="*/ 5586761 w 5586761"/>
              <a:gd name="connsiteY1" fmla="*/ 0 h 5185317"/>
              <a:gd name="connsiteX2" fmla="*/ 5586761 w 5586761"/>
              <a:gd name="connsiteY2" fmla="*/ 5185317 h 5185317"/>
              <a:gd name="connsiteX3" fmla="*/ 0 w 5586761"/>
              <a:gd name="connsiteY3" fmla="*/ 5185317 h 5185317"/>
              <a:gd name="connsiteX4" fmla="*/ 0 w 5586761"/>
              <a:gd name="connsiteY4" fmla="*/ 0 h 5185317"/>
              <a:gd name="connsiteX0" fmla="*/ 3010829 w 5586761"/>
              <a:gd name="connsiteY0" fmla="*/ 2419815 h 5185317"/>
              <a:gd name="connsiteX1" fmla="*/ 5586761 w 5586761"/>
              <a:gd name="connsiteY1" fmla="*/ 0 h 5185317"/>
              <a:gd name="connsiteX2" fmla="*/ 5586761 w 5586761"/>
              <a:gd name="connsiteY2" fmla="*/ 5185317 h 5185317"/>
              <a:gd name="connsiteX3" fmla="*/ 0 w 5586761"/>
              <a:gd name="connsiteY3" fmla="*/ 5185317 h 5185317"/>
              <a:gd name="connsiteX4" fmla="*/ 3010829 w 5586761"/>
              <a:gd name="connsiteY4" fmla="*/ 2419815 h 518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6761" h="5185317">
                <a:moveTo>
                  <a:pt x="3010829" y="2419815"/>
                </a:moveTo>
                <a:lnTo>
                  <a:pt x="5586761" y="0"/>
                </a:lnTo>
                <a:lnTo>
                  <a:pt x="5586761" y="5185317"/>
                </a:lnTo>
                <a:lnTo>
                  <a:pt x="0" y="5185317"/>
                </a:lnTo>
                <a:lnTo>
                  <a:pt x="3010829" y="2419815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-6567861" y="3466531"/>
            <a:ext cx="2377997" cy="4684025"/>
          </a:xfrm>
          <a:custGeom>
            <a:avLst/>
            <a:gdLst>
              <a:gd name="connsiteX0" fmla="*/ 0 w 5117910"/>
              <a:gd name="connsiteY0" fmla="*/ 0 h 4817660"/>
              <a:gd name="connsiteX1" fmla="*/ 5117910 w 5117910"/>
              <a:gd name="connsiteY1" fmla="*/ 0 h 4817660"/>
              <a:gd name="connsiteX2" fmla="*/ 5117910 w 5117910"/>
              <a:gd name="connsiteY2" fmla="*/ 4817660 h 4817660"/>
              <a:gd name="connsiteX3" fmla="*/ 0 w 5117910"/>
              <a:gd name="connsiteY3" fmla="*/ 4817660 h 4817660"/>
              <a:gd name="connsiteX4" fmla="*/ 0 w 5117910"/>
              <a:gd name="connsiteY4" fmla="*/ 0 h 4817660"/>
              <a:gd name="connsiteX0" fmla="*/ 0 w 5117910"/>
              <a:gd name="connsiteY0" fmla="*/ 0 h 4817660"/>
              <a:gd name="connsiteX1" fmla="*/ 3098610 w 5117910"/>
              <a:gd name="connsiteY1" fmla="*/ 2990850 h 4817660"/>
              <a:gd name="connsiteX2" fmla="*/ 5117910 w 5117910"/>
              <a:gd name="connsiteY2" fmla="*/ 4817660 h 4817660"/>
              <a:gd name="connsiteX3" fmla="*/ 0 w 5117910"/>
              <a:gd name="connsiteY3" fmla="*/ 4817660 h 4817660"/>
              <a:gd name="connsiteX4" fmla="*/ 0 w 5117910"/>
              <a:gd name="connsiteY4" fmla="*/ 0 h 4817660"/>
              <a:gd name="connsiteX0" fmla="*/ 0 w 5136960"/>
              <a:gd name="connsiteY0" fmla="*/ 0 h 5332010"/>
              <a:gd name="connsiteX1" fmla="*/ 3117660 w 5136960"/>
              <a:gd name="connsiteY1" fmla="*/ 3505200 h 5332010"/>
              <a:gd name="connsiteX2" fmla="*/ 5136960 w 5136960"/>
              <a:gd name="connsiteY2" fmla="*/ 5332010 h 5332010"/>
              <a:gd name="connsiteX3" fmla="*/ 19050 w 5136960"/>
              <a:gd name="connsiteY3" fmla="*/ 5332010 h 5332010"/>
              <a:gd name="connsiteX4" fmla="*/ 0 w 5136960"/>
              <a:gd name="connsiteY4" fmla="*/ 0 h 5332010"/>
              <a:gd name="connsiteX0" fmla="*/ 0 w 5136960"/>
              <a:gd name="connsiteY0" fmla="*/ 0 h 5332010"/>
              <a:gd name="connsiteX1" fmla="*/ 3136710 w 5136960"/>
              <a:gd name="connsiteY1" fmla="*/ 3448050 h 5332010"/>
              <a:gd name="connsiteX2" fmla="*/ 5136960 w 5136960"/>
              <a:gd name="connsiteY2" fmla="*/ 5332010 h 5332010"/>
              <a:gd name="connsiteX3" fmla="*/ 19050 w 5136960"/>
              <a:gd name="connsiteY3" fmla="*/ 5332010 h 5332010"/>
              <a:gd name="connsiteX4" fmla="*/ 0 w 5136960"/>
              <a:gd name="connsiteY4" fmla="*/ 0 h 5332010"/>
              <a:gd name="connsiteX0" fmla="*/ 0 w 5022660"/>
              <a:gd name="connsiteY0" fmla="*/ 0 h 5332010"/>
              <a:gd name="connsiteX1" fmla="*/ 3136710 w 5022660"/>
              <a:gd name="connsiteY1" fmla="*/ 3448050 h 5332010"/>
              <a:gd name="connsiteX2" fmla="*/ 5022660 w 5022660"/>
              <a:gd name="connsiteY2" fmla="*/ 5332010 h 5332010"/>
              <a:gd name="connsiteX3" fmla="*/ 19050 w 5022660"/>
              <a:gd name="connsiteY3" fmla="*/ 5332010 h 5332010"/>
              <a:gd name="connsiteX4" fmla="*/ 0 w 5022660"/>
              <a:gd name="connsiteY4" fmla="*/ 0 h 5332010"/>
              <a:gd name="connsiteX0" fmla="*/ 0 w 4927410"/>
              <a:gd name="connsiteY0" fmla="*/ 0 h 5332010"/>
              <a:gd name="connsiteX1" fmla="*/ 3136710 w 4927410"/>
              <a:gd name="connsiteY1" fmla="*/ 3448050 h 5332010"/>
              <a:gd name="connsiteX2" fmla="*/ 4927410 w 4927410"/>
              <a:gd name="connsiteY2" fmla="*/ 5332010 h 5332010"/>
              <a:gd name="connsiteX3" fmla="*/ 19050 w 4927410"/>
              <a:gd name="connsiteY3" fmla="*/ 5332010 h 5332010"/>
              <a:gd name="connsiteX4" fmla="*/ 0 w 4927410"/>
              <a:gd name="connsiteY4" fmla="*/ 0 h 5332010"/>
              <a:gd name="connsiteX0" fmla="*/ 0 w 4927410"/>
              <a:gd name="connsiteY0" fmla="*/ 0 h 7694210"/>
              <a:gd name="connsiteX1" fmla="*/ 3136710 w 4927410"/>
              <a:gd name="connsiteY1" fmla="*/ 3448050 h 7694210"/>
              <a:gd name="connsiteX2" fmla="*/ 4927410 w 4927410"/>
              <a:gd name="connsiteY2" fmla="*/ 5332010 h 7694210"/>
              <a:gd name="connsiteX3" fmla="*/ 0 w 4927410"/>
              <a:gd name="connsiteY3" fmla="*/ 7694210 h 7694210"/>
              <a:gd name="connsiteX4" fmla="*/ 0 w 4927410"/>
              <a:gd name="connsiteY4" fmla="*/ 0 h 7694210"/>
              <a:gd name="connsiteX0" fmla="*/ 0 w 4794060"/>
              <a:gd name="connsiteY0" fmla="*/ 0 h 7694210"/>
              <a:gd name="connsiteX1" fmla="*/ 3136710 w 4794060"/>
              <a:gd name="connsiteY1" fmla="*/ 3448050 h 7694210"/>
              <a:gd name="connsiteX2" fmla="*/ 4794060 w 4794060"/>
              <a:gd name="connsiteY2" fmla="*/ 5160560 h 7694210"/>
              <a:gd name="connsiteX3" fmla="*/ 0 w 4794060"/>
              <a:gd name="connsiteY3" fmla="*/ 7694210 h 7694210"/>
              <a:gd name="connsiteX4" fmla="*/ 0 w 4794060"/>
              <a:gd name="connsiteY4" fmla="*/ 0 h 7694210"/>
              <a:gd name="connsiteX0" fmla="*/ 0 w 4794060"/>
              <a:gd name="connsiteY0" fmla="*/ 0 h 7694210"/>
              <a:gd name="connsiteX1" fmla="*/ 3136710 w 4794060"/>
              <a:gd name="connsiteY1" fmla="*/ 3448050 h 7694210"/>
              <a:gd name="connsiteX2" fmla="*/ 4794060 w 4794060"/>
              <a:gd name="connsiteY2" fmla="*/ 5160560 h 7694210"/>
              <a:gd name="connsiteX3" fmla="*/ 0 w 4794060"/>
              <a:gd name="connsiteY3" fmla="*/ 7694210 h 7694210"/>
              <a:gd name="connsiteX4" fmla="*/ 0 w 4794060"/>
              <a:gd name="connsiteY4" fmla="*/ 0 h 7694210"/>
              <a:gd name="connsiteX0" fmla="*/ 0 w 4794060"/>
              <a:gd name="connsiteY0" fmla="*/ 0 h 6341660"/>
              <a:gd name="connsiteX1" fmla="*/ 3136710 w 4794060"/>
              <a:gd name="connsiteY1" fmla="*/ 3448050 h 6341660"/>
              <a:gd name="connsiteX2" fmla="*/ 4794060 w 4794060"/>
              <a:gd name="connsiteY2" fmla="*/ 5160560 h 6341660"/>
              <a:gd name="connsiteX3" fmla="*/ 2571750 w 4794060"/>
              <a:gd name="connsiteY3" fmla="*/ 6341660 h 6341660"/>
              <a:gd name="connsiteX4" fmla="*/ 0 w 4794060"/>
              <a:gd name="connsiteY4" fmla="*/ 0 h 6341660"/>
              <a:gd name="connsiteX0" fmla="*/ 0 w 2241360"/>
              <a:gd name="connsiteY0" fmla="*/ 0 h 3560360"/>
              <a:gd name="connsiteX1" fmla="*/ 584010 w 2241360"/>
              <a:gd name="connsiteY1" fmla="*/ 666750 h 3560360"/>
              <a:gd name="connsiteX2" fmla="*/ 2241360 w 2241360"/>
              <a:gd name="connsiteY2" fmla="*/ 2379260 h 3560360"/>
              <a:gd name="connsiteX3" fmla="*/ 19050 w 2241360"/>
              <a:gd name="connsiteY3" fmla="*/ 3560360 h 3560360"/>
              <a:gd name="connsiteX4" fmla="*/ 0 w 2241360"/>
              <a:gd name="connsiteY4" fmla="*/ 0 h 3560360"/>
              <a:gd name="connsiteX0" fmla="*/ 0 w 2172037"/>
              <a:gd name="connsiteY0" fmla="*/ 0 h 3560360"/>
              <a:gd name="connsiteX1" fmla="*/ 584010 w 2172037"/>
              <a:gd name="connsiteY1" fmla="*/ 666750 h 3560360"/>
              <a:gd name="connsiteX2" fmla="*/ 2172037 w 2172037"/>
              <a:gd name="connsiteY2" fmla="*/ 2471022 h 3560360"/>
              <a:gd name="connsiteX3" fmla="*/ 19050 w 2172037"/>
              <a:gd name="connsiteY3" fmla="*/ 3560360 h 3560360"/>
              <a:gd name="connsiteX4" fmla="*/ 0 w 2172037"/>
              <a:gd name="connsiteY4" fmla="*/ 0 h 3560360"/>
              <a:gd name="connsiteX0" fmla="*/ 0 w 2147204"/>
              <a:gd name="connsiteY0" fmla="*/ 0 h 3560360"/>
              <a:gd name="connsiteX1" fmla="*/ 584010 w 2147204"/>
              <a:gd name="connsiteY1" fmla="*/ 666750 h 3560360"/>
              <a:gd name="connsiteX2" fmla="*/ 2147204 w 2147204"/>
              <a:gd name="connsiteY2" fmla="*/ 2444727 h 3560360"/>
              <a:gd name="connsiteX3" fmla="*/ 19050 w 2147204"/>
              <a:gd name="connsiteY3" fmla="*/ 3560360 h 3560360"/>
              <a:gd name="connsiteX4" fmla="*/ 0 w 2147204"/>
              <a:gd name="connsiteY4" fmla="*/ 0 h 3560360"/>
              <a:gd name="connsiteX0" fmla="*/ 16372 w 2128154"/>
              <a:gd name="connsiteY0" fmla="*/ 0 h 3560360"/>
              <a:gd name="connsiteX1" fmla="*/ 564960 w 2128154"/>
              <a:gd name="connsiteY1" fmla="*/ 666750 h 3560360"/>
              <a:gd name="connsiteX2" fmla="*/ 2128154 w 2128154"/>
              <a:gd name="connsiteY2" fmla="*/ 2444727 h 3560360"/>
              <a:gd name="connsiteX3" fmla="*/ 0 w 2128154"/>
              <a:gd name="connsiteY3" fmla="*/ 3560360 h 3560360"/>
              <a:gd name="connsiteX4" fmla="*/ 16372 w 2128154"/>
              <a:gd name="connsiteY4" fmla="*/ 0 h 3560360"/>
              <a:gd name="connsiteX0" fmla="*/ 16372 w 2128154"/>
              <a:gd name="connsiteY0" fmla="*/ 0 h 3560360"/>
              <a:gd name="connsiteX1" fmla="*/ 564960 w 2128154"/>
              <a:gd name="connsiteY1" fmla="*/ 666750 h 3560360"/>
              <a:gd name="connsiteX2" fmla="*/ 2128154 w 2128154"/>
              <a:gd name="connsiteY2" fmla="*/ 2444727 h 3560360"/>
              <a:gd name="connsiteX3" fmla="*/ 0 w 2128154"/>
              <a:gd name="connsiteY3" fmla="*/ 3560360 h 3560360"/>
              <a:gd name="connsiteX4" fmla="*/ 16372 w 2128154"/>
              <a:gd name="connsiteY4" fmla="*/ 0 h 3560360"/>
              <a:gd name="connsiteX0" fmla="*/ 16372 w 2104540"/>
              <a:gd name="connsiteY0" fmla="*/ 0 h 3560360"/>
              <a:gd name="connsiteX1" fmla="*/ 564960 w 2104540"/>
              <a:gd name="connsiteY1" fmla="*/ 666750 h 3560360"/>
              <a:gd name="connsiteX2" fmla="*/ 2104540 w 2104540"/>
              <a:gd name="connsiteY2" fmla="*/ 2444727 h 3560360"/>
              <a:gd name="connsiteX3" fmla="*/ 0 w 2104540"/>
              <a:gd name="connsiteY3" fmla="*/ 3560360 h 3560360"/>
              <a:gd name="connsiteX4" fmla="*/ 16372 w 2104540"/>
              <a:gd name="connsiteY4" fmla="*/ 0 h 3560360"/>
              <a:gd name="connsiteX0" fmla="*/ 16372 w 2069118"/>
              <a:gd name="connsiteY0" fmla="*/ 0 h 3560360"/>
              <a:gd name="connsiteX1" fmla="*/ 564960 w 2069118"/>
              <a:gd name="connsiteY1" fmla="*/ 666750 h 3560360"/>
              <a:gd name="connsiteX2" fmla="*/ 2069118 w 2069118"/>
              <a:gd name="connsiteY2" fmla="*/ 2470791 h 3560360"/>
              <a:gd name="connsiteX3" fmla="*/ 0 w 2069118"/>
              <a:gd name="connsiteY3" fmla="*/ 3560360 h 3560360"/>
              <a:gd name="connsiteX4" fmla="*/ 16372 w 2069118"/>
              <a:gd name="connsiteY4" fmla="*/ 0 h 3560360"/>
              <a:gd name="connsiteX0" fmla="*/ 45 w 2052791"/>
              <a:gd name="connsiteY0" fmla="*/ 0 h 3899184"/>
              <a:gd name="connsiteX1" fmla="*/ 548633 w 2052791"/>
              <a:gd name="connsiteY1" fmla="*/ 666750 h 3899184"/>
              <a:gd name="connsiteX2" fmla="*/ 2052791 w 2052791"/>
              <a:gd name="connsiteY2" fmla="*/ 2470791 h 3899184"/>
              <a:gd name="connsiteX3" fmla="*/ 491386 w 2052791"/>
              <a:gd name="connsiteY3" fmla="*/ 3899184 h 3899184"/>
              <a:gd name="connsiteX4" fmla="*/ 45 w 2052791"/>
              <a:gd name="connsiteY4" fmla="*/ 0 h 3899184"/>
              <a:gd name="connsiteX0" fmla="*/ 110829 w 2163575"/>
              <a:gd name="connsiteY0" fmla="*/ 0 h 4459546"/>
              <a:gd name="connsiteX1" fmla="*/ 659417 w 2163575"/>
              <a:gd name="connsiteY1" fmla="*/ 666750 h 4459546"/>
              <a:gd name="connsiteX2" fmla="*/ 2163575 w 2163575"/>
              <a:gd name="connsiteY2" fmla="*/ 2470791 h 4459546"/>
              <a:gd name="connsiteX3" fmla="*/ 0 w 2163575"/>
              <a:gd name="connsiteY3" fmla="*/ 4459546 h 4459546"/>
              <a:gd name="connsiteX4" fmla="*/ 110829 w 2163575"/>
              <a:gd name="connsiteY4" fmla="*/ 0 h 4459546"/>
              <a:gd name="connsiteX0" fmla="*/ 4563 w 2057309"/>
              <a:gd name="connsiteY0" fmla="*/ 0 h 4524704"/>
              <a:gd name="connsiteX1" fmla="*/ 553151 w 2057309"/>
              <a:gd name="connsiteY1" fmla="*/ 666750 h 4524704"/>
              <a:gd name="connsiteX2" fmla="*/ 2057309 w 2057309"/>
              <a:gd name="connsiteY2" fmla="*/ 2470791 h 4524704"/>
              <a:gd name="connsiteX3" fmla="*/ 0 w 2057309"/>
              <a:gd name="connsiteY3" fmla="*/ 4524704 h 4524704"/>
              <a:gd name="connsiteX4" fmla="*/ 4563 w 2057309"/>
              <a:gd name="connsiteY4" fmla="*/ 0 h 4524704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7309" h="4472577">
                <a:moveTo>
                  <a:pt x="28178" y="0"/>
                </a:moveTo>
                <a:lnTo>
                  <a:pt x="553151" y="614623"/>
                </a:lnTo>
                <a:lnTo>
                  <a:pt x="2057309" y="2418664"/>
                </a:lnTo>
                <a:lnTo>
                  <a:pt x="0" y="4472577"/>
                </a:lnTo>
                <a:cubicBezTo>
                  <a:pt x="5457" y="3285790"/>
                  <a:pt x="10914" y="1186787"/>
                  <a:pt x="28178" y="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-1567411" y="3935040"/>
            <a:ext cx="3963065" cy="7778804"/>
          </a:xfrm>
          <a:custGeom>
            <a:avLst/>
            <a:gdLst>
              <a:gd name="connsiteX0" fmla="*/ 0 w 4864430"/>
              <a:gd name="connsiteY0" fmla="*/ 0 h 4558352"/>
              <a:gd name="connsiteX1" fmla="*/ 4864430 w 4864430"/>
              <a:gd name="connsiteY1" fmla="*/ 0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64430"/>
              <a:gd name="connsiteY0" fmla="*/ 0 h 4558352"/>
              <a:gd name="connsiteX1" fmla="*/ 4864430 w 4864430"/>
              <a:gd name="connsiteY1" fmla="*/ 13648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64430"/>
              <a:gd name="connsiteY0" fmla="*/ 0 h 4558352"/>
              <a:gd name="connsiteX1" fmla="*/ 4845380 w 4864430"/>
              <a:gd name="connsiteY1" fmla="*/ 1347148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45380"/>
              <a:gd name="connsiteY0" fmla="*/ 0 h 4558352"/>
              <a:gd name="connsiteX1" fmla="*/ 4845380 w 4845380"/>
              <a:gd name="connsiteY1" fmla="*/ 1347148 h 4558352"/>
              <a:gd name="connsiteX2" fmla="*/ 2864180 w 4845380"/>
              <a:gd name="connsiteY2" fmla="*/ 4539302 h 4558352"/>
              <a:gd name="connsiteX3" fmla="*/ 0 w 4845380"/>
              <a:gd name="connsiteY3" fmla="*/ 4558352 h 4558352"/>
              <a:gd name="connsiteX4" fmla="*/ 0 w 4845380"/>
              <a:gd name="connsiteY4" fmla="*/ 0 h 4558352"/>
              <a:gd name="connsiteX0" fmla="*/ 0 w 5702630"/>
              <a:gd name="connsiteY0" fmla="*/ 0 h 4558352"/>
              <a:gd name="connsiteX1" fmla="*/ 5702630 w 5702630"/>
              <a:gd name="connsiteY1" fmla="*/ 1918648 h 4558352"/>
              <a:gd name="connsiteX2" fmla="*/ 2864180 w 5702630"/>
              <a:gd name="connsiteY2" fmla="*/ 4539302 h 4558352"/>
              <a:gd name="connsiteX3" fmla="*/ 0 w 5702630"/>
              <a:gd name="connsiteY3" fmla="*/ 4558352 h 4558352"/>
              <a:gd name="connsiteX4" fmla="*/ 0 w 5702630"/>
              <a:gd name="connsiteY4" fmla="*/ 0 h 4558352"/>
              <a:gd name="connsiteX0" fmla="*/ 590550 w 5702630"/>
              <a:gd name="connsiteY0" fmla="*/ 0 h 8139752"/>
              <a:gd name="connsiteX1" fmla="*/ 5702630 w 5702630"/>
              <a:gd name="connsiteY1" fmla="*/ 5500048 h 8139752"/>
              <a:gd name="connsiteX2" fmla="*/ 2864180 w 5702630"/>
              <a:gd name="connsiteY2" fmla="*/ 8120702 h 8139752"/>
              <a:gd name="connsiteX3" fmla="*/ 0 w 5702630"/>
              <a:gd name="connsiteY3" fmla="*/ 8139752 h 8139752"/>
              <a:gd name="connsiteX4" fmla="*/ 590550 w 570263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864180 w 4997780"/>
              <a:gd name="connsiteY2" fmla="*/ 81207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02180 w 4997780"/>
              <a:gd name="connsiteY2" fmla="*/ 714915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235530 w 4997780"/>
              <a:gd name="connsiteY2" fmla="*/ 7234877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254580 w 4997780"/>
              <a:gd name="connsiteY2" fmla="*/ 7253927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287917"/>
              <a:gd name="connsiteY0" fmla="*/ 0 h 8139752"/>
              <a:gd name="connsiteX1" fmla="*/ 4287917 w 4287917"/>
              <a:gd name="connsiteY1" fmla="*/ 3987077 h 8139752"/>
              <a:gd name="connsiteX2" fmla="*/ 2254580 w 4287917"/>
              <a:gd name="connsiteY2" fmla="*/ 7253927 h 8139752"/>
              <a:gd name="connsiteX3" fmla="*/ 0 w 4287917"/>
              <a:gd name="connsiteY3" fmla="*/ 8139752 h 8139752"/>
              <a:gd name="connsiteX4" fmla="*/ 590550 w 4287917"/>
              <a:gd name="connsiteY4" fmla="*/ 0 h 8139752"/>
              <a:gd name="connsiteX0" fmla="*/ 590550 w 4287917"/>
              <a:gd name="connsiteY0" fmla="*/ 0 h 8139752"/>
              <a:gd name="connsiteX1" fmla="*/ 4287917 w 4287917"/>
              <a:gd name="connsiteY1" fmla="*/ 3987077 h 8139752"/>
              <a:gd name="connsiteX2" fmla="*/ 1653002 w 4287917"/>
              <a:gd name="connsiteY2" fmla="*/ 6520001 h 8139752"/>
              <a:gd name="connsiteX3" fmla="*/ 0 w 4287917"/>
              <a:gd name="connsiteY3" fmla="*/ 8139752 h 8139752"/>
              <a:gd name="connsiteX4" fmla="*/ 590550 w 4287917"/>
              <a:gd name="connsiteY4" fmla="*/ 0 h 8139752"/>
              <a:gd name="connsiteX0" fmla="*/ 590550 w 3951033"/>
              <a:gd name="connsiteY0" fmla="*/ 0 h 8139752"/>
              <a:gd name="connsiteX1" fmla="*/ 3951033 w 3951033"/>
              <a:gd name="connsiteY1" fmla="*/ 4275835 h 8139752"/>
              <a:gd name="connsiteX2" fmla="*/ 1653002 w 3951033"/>
              <a:gd name="connsiteY2" fmla="*/ 6520001 h 8139752"/>
              <a:gd name="connsiteX3" fmla="*/ 0 w 3951033"/>
              <a:gd name="connsiteY3" fmla="*/ 8139752 h 8139752"/>
              <a:gd name="connsiteX4" fmla="*/ 590550 w 3951033"/>
              <a:gd name="connsiteY4" fmla="*/ 0 h 8139752"/>
              <a:gd name="connsiteX0" fmla="*/ 470234 w 3951033"/>
              <a:gd name="connsiteY0" fmla="*/ 0 h 7959278"/>
              <a:gd name="connsiteX1" fmla="*/ 3951033 w 3951033"/>
              <a:gd name="connsiteY1" fmla="*/ 4095361 h 7959278"/>
              <a:gd name="connsiteX2" fmla="*/ 1653002 w 3951033"/>
              <a:gd name="connsiteY2" fmla="*/ 6339527 h 7959278"/>
              <a:gd name="connsiteX3" fmla="*/ 0 w 3951033"/>
              <a:gd name="connsiteY3" fmla="*/ 7959278 h 7959278"/>
              <a:gd name="connsiteX4" fmla="*/ 470234 w 3951033"/>
              <a:gd name="connsiteY4" fmla="*/ 0 h 7959278"/>
              <a:gd name="connsiteX0" fmla="*/ 470234 w 3951033"/>
              <a:gd name="connsiteY0" fmla="*/ 0 h 7790836"/>
              <a:gd name="connsiteX1" fmla="*/ 3951033 w 3951033"/>
              <a:gd name="connsiteY1" fmla="*/ 3926919 h 7790836"/>
              <a:gd name="connsiteX2" fmla="*/ 1653002 w 3951033"/>
              <a:gd name="connsiteY2" fmla="*/ 6171085 h 7790836"/>
              <a:gd name="connsiteX3" fmla="*/ 0 w 3951033"/>
              <a:gd name="connsiteY3" fmla="*/ 7790836 h 7790836"/>
              <a:gd name="connsiteX4" fmla="*/ 470234 w 3951033"/>
              <a:gd name="connsiteY4" fmla="*/ 0 h 7790836"/>
              <a:gd name="connsiteX0" fmla="*/ 361950 w 3951033"/>
              <a:gd name="connsiteY0" fmla="*/ 0 h 7766773"/>
              <a:gd name="connsiteX1" fmla="*/ 3951033 w 3951033"/>
              <a:gd name="connsiteY1" fmla="*/ 3902856 h 7766773"/>
              <a:gd name="connsiteX2" fmla="*/ 1653002 w 3951033"/>
              <a:gd name="connsiteY2" fmla="*/ 6147022 h 7766773"/>
              <a:gd name="connsiteX3" fmla="*/ 0 w 3951033"/>
              <a:gd name="connsiteY3" fmla="*/ 7766773 h 7766773"/>
              <a:gd name="connsiteX4" fmla="*/ 361950 w 3951033"/>
              <a:gd name="connsiteY4" fmla="*/ 0 h 7766773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665034 w 3963065"/>
              <a:gd name="connsiteY2" fmla="*/ 6147022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20655 w 3963065"/>
              <a:gd name="connsiteY2" fmla="*/ 6098895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28607 w 3963065"/>
              <a:gd name="connsiteY2" fmla="*/ 6114798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60412 w 3963065"/>
              <a:gd name="connsiteY2" fmla="*/ 6154555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3065" h="7778804">
                <a:moveTo>
                  <a:pt x="373982" y="0"/>
                </a:moveTo>
                <a:lnTo>
                  <a:pt x="3963065" y="3902856"/>
                </a:lnTo>
                <a:lnTo>
                  <a:pt x="1560412" y="6154555"/>
                </a:lnTo>
                <a:lnTo>
                  <a:pt x="0" y="7778804"/>
                </a:lnTo>
                <a:lnTo>
                  <a:pt x="373982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935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836661">
            <a:off x="-692203" y="-2345185"/>
            <a:ext cx="7623025" cy="8660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271239" y="3958683"/>
            <a:ext cx="5586761" cy="5185317"/>
          </a:xfrm>
          <a:custGeom>
            <a:avLst/>
            <a:gdLst>
              <a:gd name="connsiteX0" fmla="*/ 0 w 5586761"/>
              <a:gd name="connsiteY0" fmla="*/ 0 h 5185317"/>
              <a:gd name="connsiteX1" fmla="*/ 5586761 w 5586761"/>
              <a:gd name="connsiteY1" fmla="*/ 0 h 5185317"/>
              <a:gd name="connsiteX2" fmla="*/ 5586761 w 5586761"/>
              <a:gd name="connsiteY2" fmla="*/ 5185317 h 5185317"/>
              <a:gd name="connsiteX3" fmla="*/ 0 w 5586761"/>
              <a:gd name="connsiteY3" fmla="*/ 5185317 h 5185317"/>
              <a:gd name="connsiteX4" fmla="*/ 0 w 5586761"/>
              <a:gd name="connsiteY4" fmla="*/ 0 h 5185317"/>
              <a:gd name="connsiteX0" fmla="*/ 3010829 w 5586761"/>
              <a:gd name="connsiteY0" fmla="*/ 2419815 h 5185317"/>
              <a:gd name="connsiteX1" fmla="*/ 5586761 w 5586761"/>
              <a:gd name="connsiteY1" fmla="*/ 0 h 5185317"/>
              <a:gd name="connsiteX2" fmla="*/ 5586761 w 5586761"/>
              <a:gd name="connsiteY2" fmla="*/ 5185317 h 5185317"/>
              <a:gd name="connsiteX3" fmla="*/ 0 w 5586761"/>
              <a:gd name="connsiteY3" fmla="*/ 5185317 h 5185317"/>
              <a:gd name="connsiteX4" fmla="*/ 3010829 w 5586761"/>
              <a:gd name="connsiteY4" fmla="*/ 2419815 h 518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6761" h="5185317">
                <a:moveTo>
                  <a:pt x="3010829" y="2419815"/>
                </a:moveTo>
                <a:lnTo>
                  <a:pt x="5586761" y="0"/>
                </a:lnTo>
                <a:lnTo>
                  <a:pt x="5586761" y="5185317"/>
                </a:lnTo>
                <a:lnTo>
                  <a:pt x="0" y="5185317"/>
                </a:lnTo>
                <a:lnTo>
                  <a:pt x="3010829" y="2419815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-6567861" y="3466531"/>
            <a:ext cx="2377997" cy="4684025"/>
          </a:xfrm>
          <a:custGeom>
            <a:avLst/>
            <a:gdLst>
              <a:gd name="connsiteX0" fmla="*/ 0 w 5117910"/>
              <a:gd name="connsiteY0" fmla="*/ 0 h 4817660"/>
              <a:gd name="connsiteX1" fmla="*/ 5117910 w 5117910"/>
              <a:gd name="connsiteY1" fmla="*/ 0 h 4817660"/>
              <a:gd name="connsiteX2" fmla="*/ 5117910 w 5117910"/>
              <a:gd name="connsiteY2" fmla="*/ 4817660 h 4817660"/>
              <a:gd name="connsiteX3" fmla="*/ 0 w 5117910"/>
              <a:gd name="connsiteY3" fmla="*/ 4817660 h 4817660"/>
              <a:gd name="connsiteX4" fmla="*/ 0 w 5117910"/>
              <a:gd name="connsiteY4" fmla="*/ 0 h 4817660"/>
              <a:gd name="connsiteX0" fmla="*/ 0 w 5117910"/>
              <a:gd name="connsiteY0" fmla="*/ 0 h 4817660"/>
              <a:gd name="connsiteX1" fmla="*/ 3098610 w 5117910"/>
              <a:gd name="connsiteY1" fmla="*/ 2990850 h 4817660"/>
              <a:gd name="connsiteX2" fmla="*/ 5117910 w 5117910"/>
              <a:gd name="connsiteY2" fmla="*/ 4817660 h 4817660"/>
              <a:gd name="connsiteX3" fmla="*/ 0 w 5117910"/>
              <a:gd name="connsiteY3" fmla="*/ 4817660 h 4817660"/>
              <a:gd name="connsiteX4" fmla="*/ 0 w 5117910"/>
              <a:gd name="connsiteY4" fmla="*/ 0 h 4817660"/>
              <a:gd name="connsiteX0" fmla="*/ 0 w 5136960"/>
              <a:gd name="connsiteY0" fmla="*/ 0 h 5332010"/>
              <a:gd name="connsiteX1" fmla="*/ 3117660 w 5136960"/>
              <a:gd name="connsiteY1" fmla="*/ 3505200 h 5332010"/>
              <a:gd name="connsiteX2" fmla="*/ 5136960 w 5136960"/>
              <a:gd name="connsiteY2" fmla="*/ 5332010 h 5332010"/>
              <a:gd name="connsiteX3" fmla="*/ 19050 w 5136960"/>
              <a:gd name="connsiteY3" fmla="*/ 5332010 h 5332010"/>
              <a:gd name="connsiteX4" fmla="*/ 0 w 5136960"/>
              <a:gd name="connsiteY4" fmla="*/ 0 h 5332010"/>
              <a:gd name="connsiteX0" fmla="*/ 0 w 5136960"/>
              <a:gd name="connsiteY0" fmla="*/ 0 h 5332010"/>
              <a:gd name="connsiteX1" fmla="*/ 3136710 w 5136960"/>
              <a:gd name="connsiteY1" fmla="*/ 3448050 h 5332010"/>
              <a:gd name="connsiteX2" fmla="*/ 5136960 w 5136960"/>
              <a:gd name="connsiteY2" fmla="*/ 5332010 h 5332010"/>
              <a:gd name="connsiteX3" fmla="*/ 19050 w 5136960"/>
              <a:gd name="connsiteY3" fmla="*/ 5332010 h 5332010"/>
              <a:gd name="connsiteX4" fmla="*/ 0 w 5136960"/>
              <a:gd name="connsiteY4" fmla="*/ 0 h 5332010"/>
              <a:gd name="connsiteX0" fmla="*/ 0 w 5022660"/>
              <a:gd name="connsiteY0" fmla="*/ 0 h 5332010"/>
              <a:gd name="connsiteX1" fmla="*/ 3136710 w 5022660"/>
              <a:gd name="connsiteY1" fmla="*/ 3448050 h 5332010"/>
              <a:gd name="connsiteX2" fmla="*/ 5022660 w 5022660"/>
              <a:gd name="connsiteY2" fmla="*/ 5332010 h 5332010"/>
              <a:gd name="connsiteX3" fmla="*/ 19050 w 5022660"/>
              <a:gd name="connsiteY3" fmla="*/ 5332010 h 5332010"/>
              <a:gd name="connsiteX4" fmla="*/ 0 w 5022660"/>
              <a:gd name="connsiteY4" fmla="*/ 0 h 5332010"/>
              <a:gd name="connsiteX0" fmla="*/ 0 w 4927410"/>
              <a:gd name="connsiteY0" fmla="*/ 0 h 5332010"/>
              <a:gd name="connsiteX1" fmla="*/ 3136710 w 4927410"/>
              <a:gd name="connsiteY1" fmla="*/ 3448050 h 5332010"/>
              <a:gd name="connsiteX2" fmla="*/ 4927410 w 4927410"/>
              <a:gd name="connsiteY2" fmla="*/ 5332010 h 5332010"/>
              <a:gd name="connsiteX3" fmla="*/ 19050 w 4927410"/>
              <a:gd name="connsiteY3" fmla="*/ 5332010 h 5332010"/>
              <a:gd name="connsiteX4" fmla="*/ 0 w 4927410"/>
              <a:gd name="connsiteY4" fmla="*/ 0 h 5332010"/>
              <a:gd name="connsiteX0" fmla="*/ 0 w 4927410"/>
              <a:gd name="connsiteY0" fmla="*/ 0 h 7694210"/>
              <a:gd name="connsiteX1" fmla="*/ 3136710 w 4927410"/>
              <a:gd name="connsiteY1" fmla="*/ 3448050 h 7694210"/>
              <a:gd name="connsiteX2" fmla="*/ 4927410 w 4927410"/>
              <a:gd name="connsiteY2" fmla="*/ 5332010 h 7694210"/>
              <a:gd name="connsiteX3" fmla="*/ 0 w 4927410"/>
              <a:gd name="connsiteY3" fmla="*/ 7694210 h 7694210"/>
              <a:gd name="connsiteX4" fmla="*/ 0 w 4927410"/>
              <a:gd name="connsiteY4" fmla="*/ 0 h 7694210"/>
              <a:gd name="connsiteX0" fmla="*/ 0 w 4794060"/>
              <a:gd name="connsiteY0" fmla="*/ 0 h 7694210"/>
              <a:gd name="connsiteX1" fmla="*/ 3136710 w 4794060"/>
              <a:gd name="connsiteY1" fmla="*/ 3448050 h 7694210"/>
              <a:gd name="connsiteX2" fmla="*/ 4794060 w 4794060"/>
              <a:gd name="connsiteY2" fmla="*/ 5160560 h 7694210"/>
              <a:gd name="connsiteX3" fmla="*/ 0 w 4794060"/>
              <a:gd name="connsiteY3" fmla="*/ 7694210 h 7694210"/>
              <a:gd name="connsiteX4" fmla="*/ 0 w 4794060"/>
              <a:gd name="connsiteY4" fmla="*/ 0 h 7694210"/>
              <a:gd name="connsiteX0" fmla="*/ 0 w 4794060"/>
              <a:gd name="connsiteY0" fmla="*/ 0 h 7694210"/>
              <a:gd name="connsiteX1" fmla="*/ 3136710 w 4794060"/>
              <a:gd name="connsiteY1" fmla="*/ 3448050 h 7694210"/>
              <a:gd name="connsiteX2" fmla="*/ 4794060 w 4794060"/>
              <a:gd name="connsiteY2" fmla="*/ 5160560 h 7694210"/>
              <a:gd name="connsiteX3" fmla="*/ 0 w 4794060"/>
              <a:gd name="connsiteY3" fmla="*/ 7694210 h 7694210"/>
              <a:gd name="connsiteX4" fmla="*/ 0 w 4794060"/>
              <a:gd name="connsiteY4" fmla="*/ 0 h 7694210"/>
              <a:gd name="connsiteX0" fmla="*/ 0 w 4794060"/>
              <a:gd name="connsiteY0" fmla="*/ 0 h 6341660"/>
              <a:gd name="connsiteX1" fmla="*/ 3136710 w 4794060"/>
              <a:gd name="connsiteY1" fmla="*/ 3448050 h 6341660"/>
              <a:gd name="connsiteX2" fmla="*/ 4794060 w 4794060"/>
              <a:gd name="connsiteY2" fmla="*/ 5160560 h 6341660"/>
              <a:gd name="connsiteX3" fmla="*/ 2571750 w 4794060"/>
              <a:gd name="connsiteY3" fmla="*/ 6341660 h 6341660"/>
              <a:gd name="connsiteX4" fmla="*/ 0 w 4794060"/>
              <a:gd name="connsiteY4" fmla="*/ 0 h 6341660"/>
              <a:gd name="connsiteX0" fmla="*/ 0 w 2241360"/>
              <a:gd name="connsiteY0" fmla="*/ 0 h 3560360"/>
              <a:gd name="connsiteX1" fmla="*/ 584010 w 2241360"/>
              <a:gd name="connsiteY1" fmla="*/ 666750 h 3560360"/>
              <a:gd name="connsiteX2" fmla="*/ 2241360 w 2241360"/>
              <a:gd name="connsiteY2" fmla="*/ 2379260 h 3560360"/>
              <a:gd name="connsiteX3" fmla="*/ 19050 w 2241360"/>
              <a:gd name="connsiteY3" fmla="*/ 3560360 h 3560360"/>
              <a:gd name="connsiteX4" fmla="*/ 0 w 2241360"/>
              <a:gd name="connsiteY4" fmla="*/ 0 h 3560360"/>
              <a:gd name="connsiteX0" fmla="*/ 0 w 2172037"/>
              <a:gd name="connsiteY0" fmla="*/ 0 h 3560360"/>
              <a:gd name="connsiteX1" fmla="*/ 584010 w 2172037"/>
              <a:gd name="connsiteY1" fmla="*/ 666750 h 3560360"/>
              <a:gd name="connsiteX2" fmla="*/ 2172037 w 2172037"/>
              <a:gd name="connsiteY2" fmla="*/ 2471022 h 3560360"/>
              <a:gd name="connsiteX3" fmla="*/ 19050 w 2172037"/>
              <a:gd name="connsiteY3" fmla="*/ 3560360 h 3560360"/>
              <a:gd name="connsiteX4" fmla="*/ 0 w 2172037"/>
              <a:gd name="connsiteY4" fmla="*/ 0 h 3560360"/>
              <a:gd name="connsiteX0" fmla="*/ 0 w 2147204"/>
              <a:gd name="connsiteY0" fmla="*/ 0 h 3560360"/>
              <a:gd name="connsiteX1" fmla="*/ 584010 w 2147204"/>
              <a:gd name="connsiteY1" fmla="*/ 666750 h 3560360"/>
              <a:gd name="connsiteX2" fmla="*/ 2147204 w 2147204"/>
              <a:gd name="connsiteY2" fmla="*/ 2444727 h 3560360"/>
              <a:gd name="connsiteX3" fmla="*/ 19050 w 2147204"/>
              <a:gd name="connsiteY3" fmla="*/ 3560360 h 3560360"/>
              <a:gd name="connsiteX4" fmla="*/ 0 w 2147204"/>
              <a:gd name="connsiteY4" fmla="*/ 0 h 3560360"/>
              <a:gd name="connsiteX0" fmla="*/ 16372 w 2128154"/>
              <a:gd name="connsiteY0" fmla="*/ 0 h 3560360"/>
              <a:gd name="connsiteX1" fmla="*/ 564960 w 2128154"/>
              <a:gd name="connsiteY1" fmla="*/ 666750 h 3560360"/>
              <a:gd name="connsiteX2" fmla="*/ 2128154 w 2128154"/>
              <a:gd name="connsiteY2" fmla="*/ 2444727 h 3560360"/>
              <a:gd name="connsiteX3" fmla="*/ 0 w 2128154"/>
              <a:gd name="connsiteY3" fmla="*/ 3560360 h 3560360"/>
              <a:gd name="connsiteX4" fmla="*/ 16372 w 2128154"/>
              <a:gd name="connsiteY4" fmla="*/ 0 h 3560360"/>
              <a:gd name="connsiteX0" fmla="*/ 16372 w 2128154"/>
              <a:gd name="connsiteY0" fmla="*/ 0 h 3560360"/>
              <a:gd name="connsiteX1" fmla="*/ 564960 w 2128154"/>
              <a:gd name="connsiteY1" fmla="*/ 666750 h 3560360"/>
              <a:gd name="connsiteX2" fmla="*/ 2128154 w 2128154"/>
              <a:gd name="connsiteY2" fmla="*/ 2444727 h 3560360"/>
              <a:gd name="connsiteX3" fmla="*/ 0 w 2128154"/>
              <a:gd name="connsiteY3" fmla="*/ 3560360 h 3560360"/>
              <a:gd name="connsiteX4" fmla="*/ 16372 w 2128154"/>
              <a:gd name="connsiteY4" fmla="*/ 0 h 3560360"/>
              <a:gd name="connsiteX0" fmla="*/ 16372 w 2104540"/>
              <a:gd name="connsiteY0" fmla="*/ 0 h 3560360"/>
              <a:gd name="connsiteX1" fmla="*/ 564960 w 2104540"/>
              <a:gd name="connsiteY1" fmla="*/ 666750 h 3560360"/>
              <a:gd name="connsiteX2" fmla="*/ 2104540 w 2104540"/>
              <a:gd name="connsiteY2" fmla="*/ 2444727 h 3560360"/>
              <a:gd name="connsiteX3" fmla="*/ 0 w 2104540"/>
              <a:gd name="connsiteY3" fmla="*/ 3560360 h 3560360"/>
              <a:gd name="connsiteX4" fmla="*/ 16372 w 2104540"/>
              <a:gd name="connsiteY4" fmla="*/ 0 h 3560360"/>
              <a:gd name="connsiteX0" fmla="*/ 16372 w 2069118"/>
              <a:gd name="connsiteY0" fmla="*/ 0 h 3560360"/>
              <a:gd name="connsiteX1" fmla="*/ 564960 w 2069118"/>
              <a:gd name="connsiteY1" fmla="*/ 666750 h 3560360"/>
              <a:gd name="connsiteX2" fmla="*/ 2069118 w 2069118"/>
              <a:gd name="connsiteY2" fmla="*/ 2470791 h 3560360"/>
              <a:gd name="connsiteX3" fmla="*/ 0 w 2069118"/>
              <a:gd name="connsiteY3" fmla="*/ 3560360 h 3560360"/>
              <a:gd name="connsiteX4" fmla="*/ 16372 w 2069118"/>
              <a:gd name="connsiteY4" fmla="*/ 0 h 3560360"/>
              <a:gd name="connsiteX0" fmla="*/ 45 w 2052791"/>
              <a:gd name="connsiteY0" fmla="*/ 0 h 3899184"/>
              <a:gd name="connsiteX1" fmla="*/ 548633 w 2052791"/>
              <a:gd name="connsiteY1" fmla="*/ 666750 h 3899184"/>
              <a:gd name="connsiteX2" fmla="*/ 2052791 w 2052791"/>
              <a:gd name="connsiteY2" fmla="*/ 2470791 h 3899184"/>
              <a:gd name="connsiteX3" fmla="*/ 491386 w 2052791"/>
              <a:gd name="connsiteY3" fmla="*/ 3899184 h 3899184"/>
              <a:gd name="connsiteX4" fmla="*/ 45 w 2052791"/>
              <a:gd name="connsiteY4" fmla="*/ 0 h 3899184"/>
              <a:gd name="connsiteX0" fmla="*/ 110829 w 2163575"/>
              <a:gd name="connsiteY0" fmla="*/ 0 h 4459546"/>
              <a:gd name="connsiteX1" fmla="*/ 659417 w 2163575"/>
              <a:gd name="connsiteY1" fmla="*/ 666750 h 4459546"/>
              <a:gd name="connsiteX2" fmla="*/ 2163575 w 2163575"/>
              <a:gd name="connsiteY2" fmla="*/ 2470791 h 4459546"/>
              <a:gd name="connsiteX3" fmla="*/ 0 w 2163575"/>
              <a:gd name="connsiteY3" fmla="*/ 4459546 h 4459546"/>
              <a:gd name="connsiteX4" fmla="*/ 110829 w 2163575"/>
              <a:gd name="connsiteY4" fmla="*/ 0 h 4459546"/>
              <a:gd name="connsiteX0" fmla="*/ 4563 w 2057309"/>
              <a:gd name="connsiteY0" fmla="*/ 0 h 4524704"/>
              <a:gd name="connsiteX1" fmla="*/ 553151 w 2057309"/>
              <a:gd name="connsiteY1" fmla="*/ 666750 h 4524704"/>
              <a:gd name="connsiteX2" fmla="*/ 2057309 w 2057309"/>
              <a:gd name="connsiteY2" fmla="*/ 2470791 h 4524704"/>
              <a:gd name="connsiteX3" fmla="*/ 0 w 2057309"/>
              <a:gd name="connsiteY3" fmla="*/ 4524704 h 4524704"/>
              <a:gd name="connsiteX4" fmla="*/ 4563 w 2057309"/>
              <a:gd name="connsiteY4" fmla="*/ 0 h 4524704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7309" h="4472577">
                <a:moveTo>
                  <a:pt x="28178" y="0"/>
                </a:moveTo>
                <a:lnTo>
                  <a:pt x="553151" y="614623"/>
                </a:lnTo>
                <a:lnTo>
                  <a:pt x="2057309" y="2418664"/>
                </a:lnTo>
                <a:lnTo>
                  <a:pt x="0" y="4472577"/>
                </a:lnTo>
                <a:cubicBezTo>
                  <a:pt x="5457" y="3285790"/>
                  <a:pt x="10914" y="1186787"/>
                  <a:pt x="28178" y="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-1567411" y="3935040"/>
            <a:ext cx="3963065" cy="7778804"/>
          </a:xfrm>
          <a:custGeom>
            <a:avLst/>
            <a:gdLst>
              <a:gd name="connsiteX0" fmla="*/ 0 w 4864430"/>
              <a:gd name="connsiteY0" fmla="*/ 0 h 4558352"/>
              <a:gd name="connsiteX1" fmla="*/ 4864430 w 4864430"/>
              <a:gd name="connsiteY1" fmla="*/ 0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64430"/>
              <a:gd name="connsiteY0" fmla="*/ 0 h 4558352"/>
              <a:gd name="connsiteX1" fmla="*/ 4864430 w 4864430"/>
              <a:gd name="connsiteY1" fmla="*/ 13648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64430"/>
              <a:gd name="connsiteY0" fmla="*/ 0 h 4558352"/>
              <a:gd name="connsiteX1" fmla="*/ 4845380 w 4864430"/>
              <a:gd name="connsiteY1" fmla="*/ 1347148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45380"/>
              <a:gd name="connsiteY0" fmla="*/ 0 h 4558352"/>
              <a:gd name="connsiteX1" fmla="*/ 4845380 w 4845380"/>
              <a:gd name="connsiteY1" fmla="*/ 1347148 h 4558352"/>
              <a:gd name="connsiteX2" fmla="*/ 2864180 w 4845380"/>
              <a:gd name="connsiteY2" fmla="*/ 4539302 h 4558352"/>
              <a:gd name="connsiteX3" fmla="*/ 0 w 4845380"/>
              <a:gd name="connsiteY3" fmla="*/ 4558352 h 4558352"/>
              <a:gd name="connsiteX4" fmla="*/ 0 w 4845380"/>
              <a:gd name="connsiteY4" fmla="*/ 0 h 4558352"/>
              <a:gd name="connsiteX0" fmla="*/ 0 w 5702630"/>
              <a:gd name="connsiteY0" fmla="*/ 0 h 4558352"/>
              <a:gd name="connsiteX1" fmla="*/ 5702630 w 5702630"/>
              <a:gd name="connsiteY1" fmla="*/ 1918648 h 4558352"/>
              <a:gd name="connsiteX2" fmla="*/ 2864180 w 5702630"/>
              <a:gd name="connsiteY2" fmla="*/ 4539302 h 4558352"/>
              <a:gd name="connsiteX3" fmla="*/ 0 w 5702630"/>
              <a:gd name="connsiteY3" fmla="*/ 4558352 h 4558352"/>
              <a:gd name="connsiteX4" fmla="*/ 0 w 5702630"/>
              <a:gd name="connsiteY4" fmla="*/ 0 h 4558352"/>
              <a:gd name="connsiteX0" fmla="*/ 590550 w 5702630"/>
              <a:gd name="connsiteY0" fmla="*/ 0 h 8139752"/>
              <a:gd name="connsiteX1" fmla="*/ 5702630 w 5702630"/>
              <a:gd name="connsiteY1" fmla="*/ 5500048 h 8139752"/>
              <a:gd name="connsiteX2" fmla="*/ 2864180 w 5702630"/>
              <a:gd name="connsiteY2" fmla="*/ 8120702 h 8139752"/>
              <a:gd name="connsiteX3" fmla="*/ 0 w 5702630"/>
              <a:gd name="connsiteY3" fmla="*/ 8139752 h 8139752"/>
              <a:gd name="connsiteX4" fmla="*/ 590550 w 570263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864180 w 4997780"/>
              <a:gd name="connsiteY2" fmla="*/ 81207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02180 w 4997780"/>
              <a:gd name="connsiteY2" fmla="*/ 714915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235530 w 4997780"/>
              <a:gd name="connsiteY2" fmla="*/ 7234877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254580 w 4997780"/>
              <a:gd name="connsiteY2" fmla="*/ 7253927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287917"/>
              <a:gd name="connsiteY0" fmla="*/ 0 h 8139752"/>
              <a:gd name="connsiteX1" fmla="*/ 4287917 w 4287917"/>
              <a:gd name="connsiteY1" fmla="*/ 3987077 h 8139752"/>
              <a:gd name="connsiteX2" fmla="*/ 2254580 w 4287917"/>
              <a:gd name="connsiteY2" fmla="*/ 7253927 h 8139752"/>
              <a:gd name="connsiteX3" fmla="*/ 0 w 4287917"/>
              <a:gd name="connsiteY3" fmla="*/ 8139752 h 8139752"/>
              <a:gd name="connsiteX4" fmla="*/ 590550 w 4287917"/>
              <a:gd name="connsiteY4" fmla="*/ 0 h 8139752"/>
              <a:gd name="connsiteX0" fmla="*/ 590550 w 4287917"/>
              <a:gd name="connsiteY0" fmla="*/ 0 h 8139752"/>
              <a:gd name="connsiteX1" fmla="*/ 4287917 w 4287917"/>
              <a:gd name="connsiteY1" fmla="*/ 3987077 h 8139752"/>
              <a:gd name="connsiteX2" fmla="*/ 1653002 w 4287917"/>
              <a:gd name="connsiteY2" fmla="*/ 6520001 h 8139752"/>
              <a:gd name="connsiteX3" fmla="*/ 0 w 4287917"/>
              <a:gd name="connsiteY3" fmla="*/ 8139752 h 8139752"/>
              <a:gd name="connsiteX4" fmla="*/ 590550 w 4287917"/>
              <a:gd name="connsiteY4" fmla="*/ 0 h 8139752"/>
              <a:gd name="connsiteX0" fmla="*/ 590550 w 3951033"/>
              <a:gd name="connsiteY0" fmla="*/ 0 h 8139752"/>
              <a:gd name="connsiteX1" fmla="*/ 3951033 w 3951033"/>
              <a:gd name="connsiteY1" fmla="*/ 4275835 h 8139752"/>
              <a:gd name="connsiteX2" fmla="*/ 1653002 w 3951033"/>
              <a:gd name="connsiteY2" fmla="*/ 6520001 h 8139752"/>
              <a:gd name="connsiteX3" fmla="*/ 0 w 3951033"/>
              <a:gd name="connsiteY3" fmla="*/ 8139752 h 8139752"/>
              <a:gd name="connsiteX4" fmla="*/ 590550 w 3951033"/>
              <a:gd name="connsiteY4" fmla="*/ 0 h 8139752"/>
              <a:gd name="connsiteX0" fmla="*/ 470234 w 3951033"/>
              <a:gd name="connsiteY0" fmla="*/ 0 h 7959278"/>
              <a:gd name="connsiteX1" fmla="*/ 3951033 w 3951033"/>
              <a:gd name="connsiteY1" fmla="*/ 4095361 h 7959278"/>
              <a:gd name="connsiteX2" fmla="*/ 1653002 w 3951033"/>
              <a:gd name="connsiteY2" fmla="*/ 6339527 h 7959278"/>
              <a:gd name="connsiteX3" fmla="*/ 0 w 3951033"/>
              <a:gd name="connsiteY3" fmla="*/ 7959278 h 7959278"/>
              <a:gd name="connsiteX4" fmla="*/ 470234 w 3951033"/>
              <a:gd name="connsiteY4" fmla="*/ 0 h 7959278"/>
              <a:gd name="connsiteX0" fmla="*/ 470234 w 3951033"/>
              <a:gd name="connsiteY0" fmla="*/ 0 h 7790836"/>
              <a:gd name="connsiteX1" fmla="*/ 3951033 w 3951033"/>
              <a:gd name="connsiteY1" fmla="*/ 3926919 h 7790836"/>
              <a:gd name="connsiteX2" fmla="*/ 1653002 w 3951033"/>
              <a:gd name="connsiteY2" fmla="*/ 6171085 h 7790836"/>
              <a:gd name="connsiteX3" fmla="*/ 0 w 3951033"/>
              <a:gd name="connsiteY3" fmla="*/ 7790836 h 7790836"/>
              <a:gd name="connsiteX4" fmla="*/ 470234 w 3951033"/>
              <a:gd name="connsiteY4" fmla="*/ 0 h 7790836"/>
              <a:gd name="connsiteX0" fmla="*/ 361950 w 3951033"/>
              <a:gd name="connsiteY0" fmla="*/ 0 h 7766773"/>
              <a:gd name="connsiteX1" fmla="*/ 3951033 w 3951033"/>
              <a:gd name="connsiteY1" fmla="*/ 3902856 h 7766773"/>
              <a:gd name="connsiteX2" fmla="*/ 1653002 w 3951033"/>
              <a:gd name="connsiteY2" fmla="*/ 6147022 h 7766773"/>
              <a:gd name="connsiteX3" fmla="*/ 0 w 3951033"/>
              <a:gd name="connsiteY3" fmla="*/ 7766773 h 7766773"/>
              <a:gd name="connsiteX4" fmla="*/ 361950 w 3951033"/>
              <a:gd name="connsiteY4" fmla="*/ 0 h 7766773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665034 w 3963065"/>
              <a:gd name="connsiteY2" fmla="*/ 6147022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20655 w 3963065"/>
              <a:gd name="connsiteY2" fmla="*/ 6098895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28607 w 3963065"/>
              <a:gd name="connsiteY2" fmla="*/ 6114798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60412 w 3963065"/>
              <a:gd name="connsiteY2" fmla="*/ 6154555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3065" h="7778804">
                <a:moveTo>
                  <a:pt x="373982" y="0"/>
                </a:moveTo>
                <a:lnTo>
                  <a:pt x="3963065" y="3902856"/>
                </a:lnTo>
                <a:lnTo>
                  <a:pt x="1560412" y="6154555"/>
                </a:lnTo>
                <a:lnTo>
                  <a:pt x="0" y="7778804"/>
                </a:lnTo>
                <a:lnTo>
                  <a:pt x="373982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>
            <a:off x="-1012177" y="2400963"/>
            <a:ext cx="66532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/>
              <a:t>一年四季，春夏秋冬，就數五月最美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>
                <a:solidFill>
                  <a:srgbClr val="39393E"/>
                </a:solidFill>
                <a:latin typeface="Helvetica Neue"/>
              </a:rPr>
              <a:t>四月綿雨把五月的天洗得剔透，沒有塵埃，蔚藍</a:t>
            </a:r>
            <a:r>
              <a:rPr lang="zh-TW" altLang="en-US" dirty="0" smtClean="0">
                <a:solidFill>
                  <a:srgbClr val="39393E"/>
                </a:solidFill>
                <a:latin typeface="Helvetica Neue"/>
              </a:rPr>
              <a:t>至極。</a:t>
            </a:r>
            <a:endParaRPr lang="en-US" altLang="zh-TW" dirty="0" smtClean="0">
              <a:solidFill>
                <a:srgbClr val="39393E"/>
              </a:solidFill>
              <a:latin typeface="Helvetica Neue"/>
            </a:endParaRPr>
          </a:p>
          <a:p>
            <a:r>
              <a:rPr lang="zh-TW" altLang="en-US" dirty="0" smtClean="0">
                <a:solidFill>
                  <a:srgbClr val="39393E"/>
                </a:solidFill>
                <a:latin typeface="Helvetica Neue"/>
              </a:rPr>
              <a:t>瘦</a:t>
            </a:r>
            <a:r>
              <a:rPr lang="zh-TW" altLang="en-US" dirty="0">
                <a:solidFill>
                  <a:srgbClr val="39393E"/>
                </a:solidFill>
                <a:latin typeface="Helvetica Neue"/>
              </a:rPr>
              <a:t>紅肥綠的山川，把五月點綴的恰到好處。</a:t>
            </a:r>
          </a:p>
          <a:p>
            <a:r>
              <a:rPr lang="zh-TW" altLang="en-US" dirty="0" smtClean="0">
                <a:solidFill>
                  <a:srgbClr val="39393E"/>
                </a:solidFill>
                <a:latin typeface="Helvetica Neue"/>
              </a:rPr>
              <a:t>黃的、粉的、紫的</a:t>
            </a:r>
            <a:r>
              <a:rPr lang="en-US" altLang="zh-TW" dirty="0" smtClean="0">
                <a:solidFill>
                  <a:srgbClr val="39393E"/>
                </a:solidFill>
                <a:latin typeface="Helvetica Neue"/>
              </a:rPr>
              <a:t>......</a:t>
            </a:r>
            <a:r>
              <a:rPr lang="zh-TW" altLang="en-US" dirty="0" smtClean="0">
                <a:solidFill>
                  <a:srgbClr val="39393E"/>
                </a:solidFill>
                <a:latin typeface="Helvetica Neue"/>
              </a:rPr>
              <a:t>，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dirty="0" smtClean="0">
                <a:solidFill>
                  <a:srgbClr val="39393E"/>
                </a:solidFill>
                <a:latin typeface="Helvetica Neue"/>
              </a:rPr>
              <a:t>春神恣意揮灑手中的畫筆，為大地穿上繽紛的衣裳，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dirty="0" smtClean="0">
                <a:solidFill>
                  <a:srgbClr val="39393E"/>
                </a:solidFill>
                <a:latin typeface="Helvetica Neue"/>
              </a:rPr>
              <a:t>也為四季揭開序章。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dirty="0" smtClean="0">
                <a:solidFill>
                  <a:srgbClr val="39393E"/>
                </a:solidFill>
                <a:latin typeface="Helvetica Neue"/>
              </a:rPr>
              <a:t>美好的春日，一起沐浴在韓式裱花的療癒世界裡吧</a:t>
            </a:r>
            <a:r>
              <a:rPr lang="en-US" altLang="zh-TW" dirty="0" smtClean="0">
                <a:solidFill>
                  <a:srgbClr val="39393E"/>
                </a:solidFill>
                <a:latin typeface="Helvetica Neue"/>
              </a:rPr>
              <a:t>~</a:t>
            </a:r>
            <a:endParaRPr lang="zh-TW" altLang="en-US" dirty="0"/>
          </a:p>
        </p:txBody>
      </p:sp>
      <p:sp>
        <p:nvSpPr>
          <p:cNvPr id="2" name="矩形 1"/>
          <p:cNvSpPr/>
          <p:nvPr/>
        </p:nvSpPr>
        <p:spPr>
          <a:xfrm>
            <a:off x="-309692" y="162232"/>
            <a:ext cx="7472491" cy="120296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-462093" y="1216743"/>
            <a:ext cx="7777292" cy="692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-309692" y="1378599"/>
            <a:ext cx="7472491" cy="5221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516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2"/>
          <a:srcRect l="30578" t="17098" r="31213" b="14975"/>
          <a:stretch/>
        </p:blipFill>
        <p:spPr>
          <a:xfrm>
            <a:off x="-122830" y="1187355"/>
            <a:ext cx="6987654" cy="698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23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rsthree.tw/wp-content/uploads/20180629001445_9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8" t="4797" r="30423" b="13400"/>
          <a:stretch/>
        </p:blipFill>
        <p:spPr bwMode="auto">
          <a:xfrm>
            <a:off x="-995423" y="-798654"/>
            <a:ext cx="5474826" cy="519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0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4698"/>
            <a:ext cx="6096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3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73705" y="2716825"/>
            <a:ext cx="6099799" cy="46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zh-TW" altLang="en-US" sz="2800" b="1" dirty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民主</a:t>
            </a:r>
            <a:r>
              <a:rPr lang="zh-TW" altLang="en-US" sz="2800" b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法治創意</a:t>
            </a:r>
            <a:r>
              <a:rPr lang="en-US" altLang="zh-TW" sz="2800" b="1" dirty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8</a:t>
            </a:r>
            <a:r>
              <a:rPr lang="zh-TW" altLang="en-US" sz="2800" b="1" dirty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字金句</a:t>
            </a:r>
            <a:r>
              <a:rPr lang="zh-TW" altLang="en-US" sz="2800" b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暨韓</a:t>
            </a:r>
            <a:r>
              <a:rPr lang="zh-TW" altLang="en-US" sz="2800" b="1" dirty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式裱</a:t>
            </a:r>
            <a:r>
              <a:rPr lang="zh-TW" altLang="en-US" sz="2800" b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花手作</a:t>
            </a:r>
            <a:endParaRPr lang="zh-TW" altLang="en-US" sz="2800" b="1" dirty="0">
              <a:ln w="0"/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超研澤新粗黑" panose="020B0609010101010101" pitchFamily="49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73705" y="3835244"/>
            <a:ext cx="6318824" cy="590006"/>
          </a:xfrm>
          <a:prstGeom prst="rect">
            <a:avLst/>
          </a:prstGeom>
          <a:noFill/>
        </p:spPr>
        <p:txBody>
          <a:bodyPr wrap="square" lIns="108000" tIns="144000" rIns="108000" bIns="72000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zh-TW" altLang="en-US" sz="2800" b="1" dirty="0">
                <a:ln w="0"/>
                <a:solidFill>
                  <a:schemeClr val="bg1">
                    <a:lumMod val="8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民主</a:t>
            </a:r>
            <a:r>
              <a:rPr lang="zh-TW" altLang="en-US" sz="2800" b="1" dirty="0" smtClean="0">
                <a:ln w="0"/>
                <a:solidFill>
                  <a:schemeClr val="bg1">
                    <a:lumMod val="8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法治創意</a:t>
            </a:r>
            <a:r>
              <a:rPr lang="en-US" altLang="zh-TW" sz="2800" b="1" dirty="0">
                <a:ln w="0"/>
                <a:solidFill>
                  <a:schemeClr val="bg1">
                    <a:lumMod val="8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8</a:t>
            </a:r>
            <a:r>
              <a:rPr lang="zh-TW" altLang="en-US" sz="2800" b="1" dirty="0">
                <a:ln w="0"/>
                <a:solidFill>
                  <a:schemeClr val="bg1">
                    <a:lumMod val="8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字金句</a:t>
            </a:r>
            <a:r>
              <a:rPr lang="zh-TW" altLang="en-US" sz="2800" b="1" dirty="0" smtClean="0">
                <a:ln w="0"/>
                <a:solidFill>
                  <a:schemeClr val="bg1">
                    <a:lumMod val="8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暨韓</a:t>
            </a:r>
            <a:r>
              <a:rPr lang="zh-TW" altLang="en-US" sz="2800" b="1" dirty="0">
                <a:ln w="0"/>
                <a:solidFill>
                  <a:schemeClr val="bg1">
                    <a:lumMod val="8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式裱</a:t>
            </a:r>
            <a:r>
              <a:rPr lang="zh-TW" altLang="en-US" sz="2800" b="1" dirty="0" smtClean="0">
                <a:ln w="0"/>
                <a:solidFill>
                  <a:schemeClr val="bg1">
                    <a:lumMod val="8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花手作</a:t>
            </a:r>
            <a:endParaRPr lang="zh-TW" altLang="en-US" sz="2800" b="1" dirty="0">
              <a:ln w="0"/>
              <a:solidFill>
                <a:schemeClr val="bg1">
                  <a:lumMod val="8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超研澤新粗黑" panose="020B0609010101010101" pitchFamily="49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184113" y="2347229"/>
            <a:ext cx="5914345" cy="46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zh-TW" altLang="en-US" sz="2800" b="1" kern="100" spc="-100" normalizeH="1" dirty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民主</a:t>
            </a:r>
            <a:r>
              <a:rPr lang="zh-TW" altLang="en-US" sz="28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法治創意</a:t>
            </a:r>
            <a:r>
              <a:rPr lang="en-US" altLang="zh-TW" sz="2800" b="1" kern="100" spc="-100" normalizeH="1" dirty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8</a:t>
            </a:r>
            <a:r>
              <a:rPr lang="zh-TW" altLang="en-US" sz="2800" b="1" kern="100" spc="-100" normalizeH="1" dirty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字金句</a:t>
            </a:r>
            <a:r>
              <a:rPr lang="zh-TW" altLang="en-US" sz="28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暨韓</a:t>
            </a:r>
            <a:r>
              <a:rPr lang="zh-TW" altLang="en-US" sz="2800" b="1" kern="100" spc="-100" normalizeH="1" dirty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式裱</a:t>
            </a:r>
            <a:r>
              <a:rPr lang="zh-TW" altLang="en-US" sz="28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花手作</a:t>
            </a:r>
            <a:endParaRPr lang="zh-TW" altLang="en-US" sz="2800" b="1" kern="100" spc="-100" normalizeH="1" dirty="0">
              <a:ln w="0"/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超研澤新粗黑" panose="020B0609010101010101" pitchFamily="49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538766" y="738819"/>
            <a:ext cx="5816673" cy="46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zh-TW" altLang="en-US" sz="24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創意</a:t>
            </a:r>
            <a:r>
              <a:rPr lang="en-US" altLang="zh-TW" sz="24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8</a:t>
            </a:r>
            <a:r>
              <a:rPr lang="zh-TW" altLang="en-US" sz="24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字法治金句</a:t>
            </a:r>
            <a:r>
              <a:rPr lang="zh-TW" altLang="en-US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暨</a:t>
            </a:r>
            <a:r>
              <a:rPr lang="zh-TW" altLang="en-US" sz="24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韓式裱花</a:t>
            </a:r>
            <a:r>
              <a:rPr lang="en-US" altLang="zh-TW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(</a:t>
            </a:r>
            <a:r>
              <a:rPr lang="zh-TW" altLang="en-US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杯子蛋糕</a:t>
            </a:r>
            <a:r>
              <a:rPr lang="en-US" altLang="zh-TW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/</a:t>
            </a:r>
            <a:r>
              <a:rPr lang="zh-TW" altLang="en-US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餅乾</a:t>
            </a:r>
            <a:r>
              <a:rPr lang="en-US" altLang="zh-TW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)</a:t>
            </a:r>
            <a:r>
              <a:rPr lang="zh-TW" altLang="en-US" sz="24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手作</a:t>
            </a:r>
            <a:endParaRPr lang="zh-TW" altLang="en-US" sz="2400" b="1" kern="100" spc="-100" normalizeH="1" dirty="0">
              <a:ln w="0"/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超研澤新粗黑" panose="020B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646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0" r="-1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黑灰背景图片大全_黑灰背景素材下载_熊猫办公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525" b="38342"/>
          <a:stretch/>
        </p:blipFill>
        <p:spPr bwMode="auto">
          <a:xfrm rot="13307182">
            <a:off x="-954014" y="3998605"/>
            <a:ext cx="1095692" cy="205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" y="7475621"/>
            <a:ext cx="6858000" cy="16683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" name="Picture 2" descr="黑灰背景图片大全_黑灰背景素材下载_熊猫办公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3453" y="7430599"/>
            <a:ext cx="813142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336079" y="7545032"/>
            <a:ext cx="51529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spcBef>
                <a:spcPts val="240"/>
              </a:spcBef>
              <a:spcAft>
                <a:spcPts val="0"/>
              </a:spcAft>
            </a:pPr>
            <a:r>
              <a:rPr lang="en-US" altLang="zh-TW" sz="1600" kern="100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•</a:t>
            </a:r>
            <a:r>
              <a:rPr lang="zh-TW" altLang="en-US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主</a:t>
            </a:r>
            <a:r>
              <a:rPr lang="zh-TW" altLang="zh-TW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辦單位</a:t>
            </a:r>
            <a:r>
              <a:rPr lang="en-US" altLang="zh-TW" sz="1600" kern="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zh-TW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軍訓</a:t>
            </a:r>
            <a:r>
              <a:rPr lang="zh-TW" altLang="zh-TW" sz="1600" kern="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室</a:t>
            </a:r>
            <a:endParaRPr lang="en-US" altLang="zh-TW" sz="1600" kern="1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lnSpc>
                <a:spcPts val="2000"/>
              </a:lnSpc>
              <a:spcBef>
                <a:spcPts val="240"/>
              </a:spcBef>
            </a:pPr>
            <a:r>
              <a:rPr lang="en-US" altLang="zh-TW" sz="1600" kern="1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•</a:t>
            </a:r>
            <a:r>
              <a:rPr lang="zh-TW" altLang="en-US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韓</a:t>
            </a:r>
            <a:r>
              <a:rPr lang="zh-TW" altLang="en-US" sz="1600" kern="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式裱花手作指導</a:t>
            </a:r>
            <a:r>
              <a:rPr lang="zh-TW" altLang="en-US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老師</a:t>
            </a:r>
            <a:r>
              <a:rPr lang="en-US" altLang="zh-TW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餐</a:t>
            </a:r>
            <a:r>
              <a:rPr lang="zh-TW" altLang="en-US" sz="1600" kern="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旅系孫靖玲</a:t>
            </a:r>
            <a:r>
              <a:rPr lang="zh-TW" altLang="en-US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老師</a:t>
            </a:r>
            <a:endParaRPr lang="en-US" altLang="zh-TW" sz="1600" kern="100" dirty="0" smtClean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lnSpc>
                <a:spcPts val="2000"/>
              </a:lnSpc>
              <a:spcBef>
                <a:spcPts val="240"/>
              </a:spcBef>
            </a:pPr>
            <a:r>
              <a:rPr lang="en-US" altLang="zh-TW" sz="1600" kern="100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•</a:t>
            </a:r>
            <a:r>
              <a:rPr lang="zh-TW" altLang="en-US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洽詢</a:t>
            </a:r>
            <a:r>
              <a:rPr lang="zh-TW" altLang="en-US" sz="1600" kern="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電話</a:t>
            </a:r>
            <a:r>
              <a:rPr lang="en-US" altLang="zh-TW" sz="1600" kern="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1600" kern="1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分機</a:t>
            </a:r>
            <a:r>
              <a:rPr lang="en-US" altLang="zh-TW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1582</a:t>
            </a:r>
            <a:r>
              <a:rPr lang="zh-TW" altLang="en-US" sz="1600" kern="100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莊教官</a:t>
            </a:r>
            <a:endParaRPr lang="en-US" altLang="zh-TW" sz="1600" kern="100" dirty="0" smtClean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>
              <a:lnSpc>
                <a:spcPts val="2000"/>
              </a:lnSpc>
              <a:spcBef>
                <a:spcPts val="240"/>
              </a:spcBef>
            </a:pPr>
            <a:r>
              <a:rPr lang="zh-TW" altLang="zh-TW" sz="1600" kern="100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※</a:t>
            </a:r>
            <a:r>
              <a:rPr lang="zh-TW" altLang="en-US" sz="1600" kern="100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zh-TW" altLang="en-US" sz="1600" kern="100" dirty="0" smtClean="0">
                <a:solidFill>
                  <a:srgbClr val="FFFF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額滿截止</a:t>
            </a:r>
            <a:r>
              <a:rPr lang="zh-TW" altLang="en-US" sz="1600" kern="100" dirty="0" smtClean="0">
                <a:solidFill>
                  <a:srgbClr val="FFFF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後，</a:t>
            </a:r>
            <a:r>
              <a:rPr lang="zh-TW" altLang="en-US" kern="100" dirty="0">
                <a:solidFill>
                  <a:srgbClr val="FFFF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zh-TW" altLang="en-US" kern="100" dirty="0" smtClean="0">
                <a:solidFill>
                  <a:srgbClr val="FFFF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再以</a:t>
            </a:r>
            <a:r>
              <a:rPr lang="zh-TW" altLang="en-US" kern="100" dirty="0">
                <a:solidFill>
                  <a:srgbClr val="FFFF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簡訊通知名額內人員</a:t>
            </a:r>
            <a:r>
              <a:rPr lang="zh-TW" altLang="en-US" kern="100" dirty="0" smtClean="0">
                <a:solidFill>
                  <a:srgbClr val="FFFF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endParaRPr lang="en-US" altLang="zh-TW" kern="100" dirty="0" smtClean="0">
              <a:solidFill>
                <a:srgbClr val="FFFF00"/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indent="177800">
              <a:lnSpc>
                <a:spcPts val="2000"/>
              </a:lnSpc>
              <a:spcBef>
                <a:spcPts val="240"/>
              </a:spcBef>
            </a:pPr>
            <a:r>
              <a:rPr lang="zh-TW" altLang="en-US" kern="100" dirty="0" smtClean="0">
                <a:solidFill>
                  <a:srgbClr val="FFFF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軍訓室領取</a:t>
            </a:r>
            <a:r>
              <a:rPr lang="zh-TW" altLang="en-US" kern="100" dirty="0" smtClean="0">
                <a:solidFill>
                  <a:srgbClr val="FFFF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卡片</a:t>
            </a:r>
            <a:endParaRPr lang="zh-TW" altLang="zh-TW" kern="100" dirty="0">
              <a:solidFill>
                <a:srgbClr val="FFFF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585" y="7731977"/>
            <a:ext cx="1013603" cy="1121270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4"/>
          <a:srcRect l="28969" r="28926"/>
          <a:stretch/>
        </p:blipFill>
        <p:spPr>
          <a:xfrm>
            <a:off x="158656" y="127590"/>
            <a:ext cx="6562340" cy="7337733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 rotWithShape="1">
          <a:blip r:embed="rId5"/>
          <a:srcRect l="38158" t="8090" r="38158" b="50273"/>
          <a:stretch/>
        </p:blipFill>
        <p:spPr>
          <a:xfrm>
            <a:off x="6283316" y="6951799"/>
            <a:ext cx="389762" cy="44410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02374" y="8670781"/>
            <a:ext cx="4885138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spcBef>
                <a:spcPts val="240"/>
              </a:spcBef>
            </a:pPr>
            <a:endParaRPr lang="zh-TW" altLang="zh-TW" kern="100" dirty="0">
              <a:solidFill>
                <a:srgbClr val="FFFF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45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/>
          <a:srcRect l="28937" r="28900"/>
          <a:stretch/>
        </p:blipFill>
        <p:spPr>
          <a:xfrm>
            <a:off x="0" y="0"/>
            <a:ext cx="6894207" cy="9144000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910987" y="2185371"/>
            <a:ext cx="3179837" cy="1720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133"/>
              </a:lnSpc>
            </a:pPr>
            <a:r>
              <a:rPr lang="en-US" altLang="zh-TW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rPr>
              <a:t>05/11</a:t>
            </a:r>
          </a:p>
          <a:p>
            <a:pPr algn="ctr">
              <a:lnSpc>
                <a:spcPts val="2000"/>
              </a:lnSpc>
              <a:spcBef>
                <a:spcPts val="1600"/>
              </a:spcBef>
            </a:pPr>
            <a:r>
              <a:rPr lang="en-US" altLang="zh-TW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15:20-17:10</a:t>
            </a:r>
          </a:p>
          <a:p>
            <a:pPr marL="108000" algn="ctr">
              <a:lnSpc>
                <a:spcPts val="3000"/>
              </a:lnSpc>
            </a:pPr>
            <a:r>
              <a:rPr lang="en-US" altLang="zh-TW" sz="2400" b="1" spc="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R</a:t>
            </a:r>
            <a:r>
              <a:rPr lang="zh-TW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棟</a:t>
            </a:r>
            <a:r>
              <a:rPr lang="en-US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R301</a:t>
            </a:r>
            <a:r>
              <a:rPr lang="zh-TW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烘焙教室</a:t>
            </a:r>
            <a:endParaRPr lang="zh-TW" altLang="en-US" sz="2400" b="1" spc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細圓體" panose="020F0309000000000000" pitchFamily="49" charset="-120"/>
              <a:ea typeface="華康細圓體" panose="020F0309000000000000" pitchFamily="49" charset="-120"/>
            </a:endParaRPr>
          </a:p>
        </p:txBody>
      </p:sp>
      <p:sp>
        <p:nvSpPr>
          <p:cNvPr id="8" name="文字方塊 2"/>
          <p:cNvSpPr txBox="1"/>
          <p:nvPr/>
        </p:nvSpPr>
        <p:spPr>
          <a:xfrm>
            <a:off x="910987" y="3989234"/>
            <a:ext cx="4370697" cy="176943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"/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員額：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限</a:t>
            </a:r>
            <a:r>
              <a:rPr lang="en-US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30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名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報名時間：即日起至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額滿截止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en-US" alt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給予學習歷程時數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en-US" altLang="zh-TW" sz="2000" kern="1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00000" lvl="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研習時數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altLang="en-US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主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辦單位 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軍訓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室</a:t>
            </a:r>
            <a:endParaRPr lang="en-US" altLang="zh-TW" sz="2000" kern="1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400"/>
              </a:lnSpc>
              <a:spcBef>
                <a:spcPts val="240"/>
              </a:spcBef>
              <a:buFont typeface="Wingdings" panose="05000000000000000000" pitchFamily="2" charset="2"/>
              <a:buChar char=""/>
            </a:pPr>
            <a:r>
              <a:rPr lang="zh-TW" alt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韓式裱花手作指導老師</a:t>
            </a:r>
            <a:endParaRPr lang="en-US" altLang="zh-TW" sz="2000" kern="100" dirty="0">
              <a:solidFill>
                <a:srgbClr val="000000"/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080000">
              <a:lnSpc>
                <a:spcPts val="2400"/>
              </a:lnSpc>
              <a:spcBef>
                <a:spcPts val="240"/>
              </a:spcBef>
            </a:pPr>
            <a:r>
              <a:rPr lang="zh-TW" alt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餐旅系</a:t>
            </a:r>
            <a:r>
              <a:rPr lang="zh-TW" altLang="en-US" sz="2000" kern="100" dirty="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孫靖玲老師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20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 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875" y="2065984"/>
            <a:ext cx="1395294" cy="1395294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4145416" y="3484921"/>
            <a:ext cx="1806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掃</a:t>
            </a:r>
            <a:r>
              <a:rPr lang="en-US" altLang="zh-TW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QR-Code</a:t>
            </a: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報名</a:t>
            </a:r>
            <a:endParaRPr lang="zh-TW" altLang="en-US" sz="1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704" y="306656"/>
            <a:ext cx="3246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111-2</a:t>
            </a:r>
            <a:r>
              <a:rPr lang="zh-TW" altLang="zh-TW" b="1" dirty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民主法治教育</a:t>
            </a:r>
            <a:r>
              <a:rPr lang="zh-TW" altLang="zh-TW" b="1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宣導</a:t>
            </a:r>
            <a:r>
              <a:rPr lang="zh-TW" altLang="en-US" b="1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活動</a:t>
            </a:r>
            <a:r>
              <a:rPr lang="en-US" altLang="zh-TW" b="1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-</a:t>
            </a:r>
            <a:endParaRPr lang="zh-TW" altLang="en-US" b="1" dirty="0">
              <a:solidFill>
                <a:schemeClr val="bg1">
                  <a:lumMod val="6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 rotWithShape="1">
          <a:blip r:embed="rId4"/>
          <a:srcRect l="32917" t="7271" r="32697" b="87271"/>
          <a:stretch/>
        </p:blipFill>
        <p:spPr>
          <a:xfrm>
            <a:off x="963210" y="808815"/>
            <a:ext cx="4967786" cy="95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4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/>
          <a:srcRect l="28969" r="28926"/>
          <a:stretch/>
        </p:blipFill>
        <p:spPr>
          <a:xfrm>
            <a:off x="0" y="0"/>
            <a:ext cx="6978315" cy="9144000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376381" y="2185371"/>
            <a:ext cx="3591611" cy="1720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133"/>
              </a:lnSpc>
            </a:pPr>
            <a:r>
              <a:rPr lang="en-US" altLang="zh-TW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rPr>
              <a:t>05/11</a:t>
            </a:r>
          </a:p>
          <a:p>
            <a:pPr algn="ctr">
              <a:lnSpc>
                <a:spcPts val="2000"/>
              </a:lnSpc>
              <a:spcBef>
                <a:spcPts val="1600"/>
              </a:spcBef>
            </a:pPr>
            <a:r>
              <a:rPr lang="en-US" altLang="zh-TW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15:20-17:10</a:t>
            </a:r>
          </a:p>
          <a:p>
            <a:pPr marL="108000" algn="ctr">
              <a:lnSpc>
                <a:spcPts val="3000"/>
              </a:lnSpc>
            </a:pPr>
            <a:r>
              <a:rPr lang="en-US" altLang="zh-TW" sz="2400" b="1" spc="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R</a:t>
            </a:r>
            <a:r>
              <a:rPr lang="zh-TW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棟</a:t>
            </a:r>
            <a:r>
              <a:rPr lang="en-US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R301</a:t>
            </a:r>
            <a:r>
              <a:rPr lang="zh-TW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烘焙教室</a:t>
            </a:r>
            <a:endParaRPr lang="zh-TW" altLang="en-US" sz="2400" b="1" spc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細圓體" panose="020F0309000000000000" pitchFamily="49" charset="-120"/>
              <a:ea typeface="華康細圓體" panose="020F0309000000000000" pitchFamily="49" charset="-120"/>
            </a:endParaRPr>
          </a:p>
        </p:txBody>
      </p:sp>
      <p:sp>
        <p:nvSpPr>
          <p:cNvPr id="8" name="文字方塊 2"/>
          <p:cNvSpPr txBox="1"/>
          <p:nvPr/>
        </p:nvSpPr>
        <p:spPr>
          <a:xfrm>
            <a:off x="910987" y="3989234"/>
            <a:ext cx="4370697" cy="176943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"/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員額：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限</a:t>
            </a:r>
            <a:r>
              <a:rPr lang="en-US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30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名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報名時間：即日起至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額滿</a:t>
            </a:r>
            <a:r>
              <a:rPr lang="zh-TW" sz="2000" kern="100" dirty="0" smtClean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截止</a:t>
            </a:r>
            <a:r>
              <a:rPr lang="en-US" altLang="zh-TW" sz="2000" kern="100" dirty="0" smtClean="0"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en-US" alt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學生學習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歷程時數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en-US" altLang="zh-TW" sz="2000" kern="1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00000" lvl="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研習時數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altLang="en-US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主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辦單位 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軍訓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室</a:t>
            </a:r>
            <a:endParaRPr lang="en-US" altLang="zh-TW" sz="2000" kern="1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400"/>
              </a:lnSpc>
              <a:spcBef>
                <a:spcPts val="240"/>
              </a:spcBef>
              <a:buFont typeface="Wingdings" panose="05000000000000000000" pitchFamily="2" charset="2"/>
              <a:buChar char=""/>
            </a:pPr>
            <a:r>
              <a:rPr lang="zh-TW" alt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韓式裱花手作指導老師</a:t>
            </a:r>
            <a:endParaRPr lang="en-US" altLang="zh-TW" sz="2000" kern="100" dirty="0">
              <a:solidFill>
                <a:srgbClr val="000000"/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72000">
              <a:lnSpc>
                <a:spcPts val="2400"/>
              </a:lnSpc>
              <a:spcBef>
                <a:spcPts val="240"/>
              </a:spcBef>
            </a:pPr>
            <a:r>
              <a:rPr lang="zh-TW" alt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餐旅系</a:t>
            </a:r>
            <a:r>
              <a:rPr lang="zh-TW" altLang="en-US" sz="2000" kern="100" dirty="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孫靖玲老師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20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 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803" y="2065984"/>
            <a:ext cx="1395294" cy="1395294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3967992" y="3484921"/>
            <a:ext cx="1806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掃</a:t>
            </a:r>
            <a:r>
              <a:rPr lang="en-US" altLang="zh-TW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QR-Code</a:t>
            </a: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報名</a:t>
            </a:r>
            <a:endParaRPr lang="zh-TW" altLang="en-US" sz="1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704" y="306656"/>
            <a:ext cx="3246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111-2</a:t>
            </a:r>
            <a:r>
              <a:rPr lang="zh-TW" altLang="zh-TW" b="1" dirty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民主法治教育</a:t>
            </a:r>
            <a:r>
              <a:rPr lang="zh-TW" altLang="zh-TW" b="1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宣導</a:t>
            </a:r>
            <a:r>
              <a:rPr lang="zh-TW" altLang="en-US" b="1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活動</a:t>
            </a:r>
            <a:r>
              <a:rPr lang="en-US" altLang="zh-TW" b="1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-</a:t>
            </a:r>
            <a:endParaRPr lang="zh-TW" altLang="en-US" b="1" dirty="0">
              <a:solidFill>
                <a:schemeClr val="bg1">
                  <a:lumMod val="6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 rotWithShape="1">
          <a:blip r:embed="rId4"/>
          <a:srcRect l="32917" t="7271" r="32697" b="87271"/>
          <a:stretch/>
        </p:blipFill>
        <p:spPr>
          <a:xfrm>
            <a:off x="601253" y="698229"/>
            <a:ext cx="5745706" cy="95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4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字方塊 2"/>
          <p:cNvSpPr txBox="1"/>
          <p:nvPr/>
        </p:nvSpPr>
        <p:spPr>
          <a:xfrm>
            <a:off x="554364" y="2345961"/>
            <a:ext cx="6196245" cy="294792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ts val="34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"/>
            </a:pPr>
            <a:r>
              <a:rPr lang="zh-TW" altLang="en-US" sz="24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活動時間</a:t>
            </a:r>
            <a:r>
              <a:rPr lang="zh-TW" altLang="en-US" sz="2400" kern="100" dirty="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en-US" altLang="zh-TW" sz="2400" kern="100" dirty="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112/</a:t>
            </a:r>
            <a:r>
              <a:rPr lang="en-US" altLang="zh-TW" sz="2800" u="sng" kern="100" dirty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05/11(</a:t>
            </a:r>
            <a:r>
              <a:rPr lang="zh-TW" altLang="en-US" sz="2800" u="sng" kern="100" dirty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四</a:t>
            </a:r>
            <a:r>
              <a:rPr lang="en-US" altLang="zh-TW" sz="2800" u="sng" kern="100" dirty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2400" kern="100" dirty="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下午</a:t>
            </a:r>
            <a:r>
              <a:rPr lang="en-US" altLang="zh-TW" sz="2800" u="sng" kern="100" dirty="0" smtClean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15:20</a:t>
            </a:r>
            <a:r>
              <a:rPr lang="zh-TW" altLang="en-US" sz="2400" kern="100" dirty="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時</a:t>
            </a:r>
            <a:endParaRPr lang="en-US" altLang="zh-TW" sz="2400" kern="100" dirty="0" smtClean="0">
              <a:solidFill>
                <a:srgbClr val="000000"/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34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"/>
            </a:pPr>
            <a:r>
              <a:rPr lang="zh-TW" altLang="en-US" sz="24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活動地點：</a:t>
            </a:r>
            <a:r>
              <a:rPr lang="en-US" altLang="zh-TW" sz="2800" u="sng" kern="100" dirty="0">
                <a:solidFill>
                  <a:srgbClr val="C45911"/>
                </a:solidFill>
                <a:latin typeface="Garamond" panose="02020404030301010803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</a:t>
            </a:r>
            <a:r>
              <a:rPr lang="zh-TW" altLang="en-US" sz="2800" u="sng" kern="100" dirty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棟</a:t>
            </a:r>
            <a:r>
              <a:rPr lang="en-US" altLang="zh-TW" sz="2800" u="sng" kern="100" dirty="0">
                <a:solidFill>
                  <a:srgbClr val="C45911"/>
                </a:solidFill>
                <a:latin typeface="Garamond" panose="02020404030301010803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R301</a:t>
            </a:r>
            <a:r>
              <a:rPr lang="zh-TW" altLang="en-US" sz="24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烘焙教室</a:t>
            </a:r>
          </a:p>
          <a:p>
            <a:pPr marL="342900" lvl="0" indent="-342900">
              <a:lnSpc>
                <a:spcPts val="34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"/>
            </a:pPr>
            <a:r>
              <a:rPr lang="zh-TW" sz="24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報名員額：</a:t>
            </a:r>
            <a:r>
              <a:rPr lang="zh-TW" sz="2400" kern="100" dirty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限</a:t>
            </a:r>
            <a:r>
              <a:rPr lang="en-US" sz="2400" kern="100" dirty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30</a:t>
            </a:r>
            <a:r>
              <a:rPr lang="zh-TW" sz="2400" kern="100" dirty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名</a:t>
            </a:r>
          </a:p>
          <a:p>
            <a:pPr marL="342900" lvl="0" indent="-342900">
              <a:lnSpc>
                <a:spcPts val="3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4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zh-TW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時間：即日起至</a:t>
            </a:r>
            <a:r>
              <a:rPr lang="zh-TW" sz="2400" kern="100" dirty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額滿</a:t>
            </a:r>
            <a:r>
              <a:rPr lang="zh-TW" sz="2400" kern="100" dirty="0" smtClean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截止</a:t>
            </a:r>
            <a:endParaRPr lang="en-US" altLang="zh-TW" sz="2400" kern="100" dirty="0" smtClean="0">
              <a:solidFill>
                <a:srgbClr val="C45911"/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800000" lvl="0">
              <a:lnSpc>
                <a:spcPts val="2800"/>
              </a:lnSpc>
              <a:spcAft>
                <a:spcPts val="0"/>
              </a:spcAft>
            </a:pPr>
            <a:r>
              <a:rPr lang="en-US" altLang="zh-TW" sz="2400" kern="100" dirty="0" smtClean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2400" kern="100" dirty="0" smtClean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請掃下方</a:t>
            </a:r>
            <a:r>
              <a:rPr lang="en-US" altLang="zh-TW" sz="2400" kern="100" dirty="0" smtClean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QR-Coda</a:t>
            </a:r>
            <a:r>
              <a:rPr lang="zh-TW" altLang="en-US" sz="2400" kern="100" dirty="0" smtClean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en-US" altLang="zh-TW" sz="2400" kern="100" dirty="0" smtClean="0">
                <a:solidFill>
                  <a:srgbClr val="C45911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sz="2400" kern="100" dirty="0">
              <a:solidFill>
                <a:srgbClr val="C45911"/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3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4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en-US" altLang="zh-TW" sz="24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sz="24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學生學習</a:t>
            </a:r>
            <a:r>
              <a:rPr lang="zh-TW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歷程時數</a:t>
            </a:r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4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en-US" altLang="zh-TW" sz="2400" kern="100" dirty="0">
              <a:solidFill>
                <a:srgbClr val="000000"/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044000" lvl="0">
              <a:lnSpc>
                <a:spcPts val="3400"/>
              </a:lnSpc>
              <a:spcBef>
                <a:spcPts val="240"/>
              </a:spcBef>
              <a:spcAft>
                <a:spcPts val="0"/>
              </a:spcAft>
            </a:pPr>
            <a:r>
              <a:rPr lang="zh-TW" sz="24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</a:t>
            </a:r>
            <a:r>
              <a:rPr lang="zh-TW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研習時數</a:t>
            </a:r>
            <a:r>
              <a:rPr lang="en-US" sz="24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4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zh-TW" sz="24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 </a:t>
            </a:r>
            <a:endParaRPr lang="zh-TW" sz="24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704" y="306656"/>
            <a:ext cx="29033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1" dirty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111-2</a:t>
            </a:r>
            <a:r>
              <a:rPr lang="zh-TW" altLang="zh-TW" sz="1600" b="1" dirty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民主法治教育</a:t>
            </a:r>
            <a:r>
              <a:rPr lang="zh-TW" altLang="zh-TW" sz="1600" b="1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宣導</a:t>
            </a:r>
            <a:r>
              <a:rPr lang="zh-TW" altLang="en-US" sz="1600" b="1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活動</a:t>
            </a:r>
            <a:r>
              <a:rPr lang="en-US" altLang="zh-TW" sz="1600" b="1" dirty="0" smtClean="0">
                <a:solidFill>
                  <a:schemeClr val="bg1">
                    <a:lumMod val="6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-</a:t>
            </a:r>
            <a:endParaRPr lang="zh-TW" altLang="en-US" sz="1600" b="1" dirty="0">
              <a:solidFill>
                <a:schemeClr val="bg1">
                  <a:lumMod val="6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 rotWithShape="1">
          <a:blip r:embed="rId2"/>
          <a:srcRect l="32917" t="7271" r="32697" b="87271"/>
          <a:stretch/>
        </p:blipFill>
        <p:spPr>
          <a:xfrm>
            <a:off x="391034" y="594053"/>
            <a:ext cx="6196245" cy="1751908"/>
          </a:xfrm>
          <a:prstGeom prst="rect">
            <a:avLst/>
          </a:prstGeom>
        </p:spPr>
      </p:pic>
      <p:sp>
        <p:nvSpPr>
          <p:cNvPr id="2" name="文字方塊 1"/>
          <p:cNvSpPr txBox="1"/>
          <p:nvPr/>
        </p:nvSpPr>
        <p:spPr>
          <a:xfrm>
            <a:off x="914401" y="5614737"/>
            <a:ext cx="3689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~</a:t>
            </a:r>
            <a:r>
              <a:rPr lang="zh-TW" altLang="en-US" sz="2400" b="1" dirty="0" smtClean="0">
                <a:solidFill>
                  <a:srgbClr val="0070C0"/>
                </a:solidFill>
                <a:latin typeface="超研澤細標準楷體" panose="020B0609010101010101" pitchFamily="49" charset="-120"/>
                <a:ea typeface="超研澤細標準楷體" panose="020B0609010101010101" pitchFamily="49" charset="-120"/>
                <a:cs typeface="超研澤細標準楷體" panose="020B0609010101010101" pitchFamily="49" charset="-120"/>
              </a:rPr>
              <a:t>歡迎大家相揪一起來</a:t>
            </a:r>
            <a:r>
              <a:rPr lang="en-US" altLang="zh-TW" sz="2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~</a:t>
            </a:r>
            <a:endParaRPr lang="zh-TW" altLang="en-US" sz="2400" b="1" dirty="0">
              <a:solidFill>
                <a:srgbClr val="0070C0"/>
              </a:solidFill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15000" y="-57150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8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黑灰背景图片大全_黑灰背景素材下载_熊猫办公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1694" y="132523"/>
            <a:ext cx="9448895" cy="5662028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64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/>
          <a:srcRect l="28937" r="28900"/>
          <a:stretch/>
        </p:blipFill>
        <p:spPr>
          <a:xfrm>
            <a:off x="-423082" y="-571500"/>
            <a:ext cx="7710985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5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836661">
            <a:off x="-692203" y="-2345185"/>
            <a:ext cx="7623025" cy="8660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271239" y="3958683"/>
            <a:ext cx="5586761" cy="5185317"/>
          </a:xfrm>
          <a:custGeom>
            <a:avLst/>
            <a:gdLst>
              <a:gd name="connsiteX0" fmla="*/ 0 w 5586761"/>
              <a:gd name="connsiteY0" fmla="*/ 0 h 5185317"/>
              <a:gd name="connsiteX1" fmla="*/ 5586761 w 5586761"/>
              <a:gd name="connsiteY1" fmla="*/ 0 h 5185317"/>
              <a:gd name="connsiteX2" fmla="*/ 5586761 w 5586761"/>
              <a:gd name="connsiteY2" fmla="*/ 5185317 h 5185317"/>
              <a:gd name="connsiteX3" fmla="*/ 0 w 5586761"/>
              <a:gd name="connsiteY3" fmla="*/ 5185317 h 5185317"/>
              <a:gd name="connsiteX4" fmla="*/ 0 w 5586761"/>
              <a:gd name="connsiteY4" fmla="*/ 0 h 5185317"/>
              <a:gd name="connsiteX0" fmla="*/ 3010829 w 5586761"/>
              <a:gd name="connsiteY0" fmla="*/ 2419815 h 5185317"/>
              <a:gd name="connsiteX1" fmla="*/ 5586761 w 5586761"/>
              <a:gd name="connsiteY1" fmla="*/ 0 h 5185317"/>
              <a:gd name="connsiteX2" fmla="*/ 5586761 w 5586761"/>
              <a:gd name="connsiteY2" fmla="*/ 5185317 h 5185317"/>
              <a:gd name="connsiteX3" fmla="*/ 0 w 5586761"/>
              <a:gd name="connsiteY3" fmla="*/ 5185317 h 5185317"/>
              <a:gd name="connsiteX4" fmla="*/ 3010829 w 5586761"/>
              <a:gd name="connsiteY4" fmla="*/ 2419815 h 518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6761" h="5185317">
                <a:moveTo>
                  <a:pt x="3010829" y="2419815"/>
                </a:moveTo>
                <a:lnTo>
                  <a:pt x="5586761" y="0"/>
                </a:lnTo>
                <a:lnTo>
                  <a:pt x="5586761" y="5185317"/>
                </a:lnTo>
                <a:lnTo>
                  <a:pt x="0" y="5185317"/>
                </a:lnTo>
                <a:lnTo>
                  <a:pt x="3010829" y="2419815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-6567861" y="3466531"/>
            <a:ext cx="2377997" cy="4684025"/>
          </a:xfrm>
          <a:custGeom>
            <a:avLst/>
            <a:gdLst>
              <a:gd name="connsiteX0" fmla="*/ 0 w 5117910"/>
              <a:gd name="connsiteY0" fmla="*/ 0 h 4817660"/>
              <a:gd name="connsiteX1" fmla="*/ 5117910 w 5117910"/>
              <a:gd name="connsiteY1" fmla="*/ 0 h 4817660"/>
              <a:gd name="connsiteX2" fmla="*/ 5117910 w 5117910"/>
              <a:gd name="connsiteY2" fmla="*/ 4817660 h 4817660"/>
              <a:gd name="connsiteX3" fmla="*/ 0 w 5117910"/>
              <a:gd name="connsiteY3" fmla="*/ 4817660 h 4817660"/>
              <a:gd name="connsiteX4" fmla="*/ 0 w 5117910"/>
              <a:gd name="connsiteY4" fmla="*/ 0 h 4817660"/>
              <a:gd name="connsiteX0" fmla="*/ 0 w 5117910"/>
              <a:gd name="connsiteY0" fmla="*/ 0 h 4817660"/>
              <a:gd name="connsiteX1" fmla="*/ 3098610 w 5117910"/>
              <a:gd name="connsiteY1" fmla="*/ 2990850 h 4817660"/>
              <a:gd name="connsiteX2" fmla="*/ 5117910 w 5117910"/>
              <a:gd name="connsiteY2" fmla="*/ 4817660 h 4817660"/>
              <a:gd name="connsiteX3" fmla="*/ 0 w 5117910"/>
              <a:gd name="connsiteY3" fmla="*/ 4817660 h 4817660"/>
              <a:gd name="connsiteX4" fmla="*/ 0 w 5117910"/>
              <a:gd name="connsiteY4" fmla="*/ 0 h 4817660"/>
              <a:gd name="connsiteX0" fmla="*/ 0 w 5136960"/>
              <a:gd name="connsiteY0" fmla="*/ 0 h 5332010"/>
              <a:gd name="connsiteX1" fmla="*/ 3117660 w 5136960"/>
              <a:gd name="connsiteY1" fmla="*/ 3505200 h 5332010"/>
              <a:gd name="connsiteX2" fmla="*/ 5136960 w 5136960"/>
              <a:gd name="connsiteY2" fmla="*/ 5332010 h 5332010"/>
              <a:gd name="connsiteX3" fmla="*/ 19050 w 5136960"/>
              <a:gd name="connsiteY3" fmla="*/ 5332010 h 5332010"/>
              <a:gd name="connsiteX4" fmla="*/ 0 w 5136960"/>
              <a:gd name="connsiteY4" fmla="*/ 0 h 5332010"/>
              <a:gd name="connsiteX0" fmla="*/ 0 w 5136960"/>
              <a:gd name="connsiteY0" fmla="*/ 0 h 5332010"/>
              <a:gd name="connsiteX1" fmla="*/ 3136710 w 5136960"/>
              <a:gd name="connsiteY1" fmla="*/ 3448050 h 5332010"/>
              <a:gd name="connsiteX2" fmla="*/ 5136960 w 5136960"/>
              <a:gd name="connsiteY2" fmla="*/ 5332010 h 5332010"/>
              <a:gd name="connsiteX3" fmla="*/ 19050 w 5136960"/>
              <a:gd name="connsiteY3" fmla="*/ 5332010 h 5332010"/>
              <a:gd name="connsiteX4" fmla="*/ 0 w 5136960"/>
              <a:gd name="connsiteY4" fmla="*/ 0 h 5332010"/>
              <a:gd name="connsiteX0" fmla="*/ 0 w 5022660"/>
              <a:gd name="connsiteY0" fmla="*/ 0 h 5332010"/>
              <a:gd name="connsiteX1" fmla="*/ 3136710 w 5022660"/>
              <a:gd name="connsiteY1" fmla="*/ 3448050 h 5332010"/>
              <a:gd name="connsiteX2" fmla="*/ 5022660 w 5022660"/>
              <a:gd name="connsiteY2" fmla="*/ 5332010 h 5332010"/>
              <a:gd name="connsiteX3" fmla="*/ 19050 w 5022660"/>
              <a:gd name="connsiteY3" fmla="*/ 5332010 h 5332010"/>
              <a:gd name="connsiteX4" fmla="*/ 0 w 5022660"/>
              <a:gd name="connsiteY4" fmla="*/ 0 h 5332010"/>
              <a:gd name="connsiteX0" fmla="*/ 0 w 4927410"/>
              <a:gd name="connsiteY0" fmla="*/ 0 h 5332010"/>
              <a:gd name="connsiteX1" fmla="*/ 3136710 w 4927410"/>
              <a:gd name="connsiteY1" fmla="*/ 3448050 h 5332010"/>
              <a:gd name="connsiteX2" fmla="*/ 4927410 w 4927410"/>
              <a:gd name="connsiteY2" fmla="*/ 5332010 h 5332010"/>
              <a:gd name="connsiteX3" fmla="*/ 19050 w 4927410"/>
              <a:gd name="connsiteY3" fmla="*/ 5332010 h 5332010"/>
              <a:gd name="connsiteX4" fmla="*/ 0 w 4927410"/>
              <a:gd name="connsiteY4" fmla="*/ 0 h 5332010"/>
              <a:gd name="connsiteX0" fmla="*/ 0 w 4927410"/>
              <a:gd name="connsiteY0" fmla="*/ 0 h 7694210"/>
              <a:gd name="connsiteX1" fmla="*/ 3136710 w 4927410"/>
              <a:gd name="connsiteY1" fmla="*/ 3448050 h 7694210"/>
              <a:gd name="connsiteX2" fmla="*/ 4927410 w 4927410"/>
              <a:gd name="connsiteY2" fmla="*/ 5332010 h 7694210"/>
              <a:gd name="connsiteX3" fmla="*/ 0 w 4927410"/>
              <a:gd name="connsiteY3" fmla="*/ 7694210 h 7694210"/>
              <a:gd name="connsiteX4" fmla="*/ 0 w 4927410"/>
              <a:gd name="connsiteY4" fmla="*/ 0 h 7694210"/>
              <a:gd name="connsiteX0" fmla="*/ 0 w 4794060"/>
              <a:gd name="connsiteY0" fmla="*/ 0 h 7694210"/>
              <a:gd name="connsiteX1" fmla="*/ 3136710 w 4794060"/>
              <a:gd name="connsiteY1" fmla="*/ 3448050 h 7694210"/>
              <a:gd name="connsiteX2" fmla="*/ 4794060 w 4794060"/>
              <a:gd name="connsiteY2" fmla="*/ 5160560 h 7694210"/>
              <a:gd name="connsiteX3" fmla="*/ 0 w 4794060"/>
              <a:gd name="connsiteY3" fmla="*/ 7694210 h 7694210"/>
              <a:gd name="connsiteX4" fmla="*/ 0 w 4794060"/>
              <a:gd name="connsiteY4" fmla="*/ 0 h 7694210"/>
              <a:gd name="connsiteX0" fmla="*/ 0 w 4794060"/>
              <a:gd name="connsiteY0" fmla="*/ 0 h 7694210"/>
              <a:gd name="connsiteX1" fmla="*/ 3136710 w 4794060"/>
              <a:gd name="connsiteY1" fmla="*/ 3448050 h 7694210"/>
              <a:gd name="connsiteX2" fmla="*/ 4794060 w 4794060"/>
              <a:gd name="connsiteY2" fmla="*/ 5160560 h 7694210"/>
              <a:gd name="connsiteX3" fmla="*/ 0 w 4794060"/>
              <a:gd name="connsiteY3" fmla="*/ 7694210 h 7694210"/>
              <a:gd name="connsiteX4" fmla="*/ 0 w 4794060"/>
              <a:gd name="connsiteY4" fmla="*/ 0 h 7694210"/>
              <a:gd name="connsiteX0" fmla="*/ 0 w 4794060"/>
              <a:gd name="connsiteY0" fmla="*/ 0 h 6341660"/>
              <a:gd name="connsiteX1" fmla="*/ 3136710 w 4794060"/>
              <a:gd name="connsiteY1" fmla="*/ 3448050 h 6341660"/>
              <a:gd name="connsiteX2" fmla="*/ 4794060 w 4794060"/>
              <a:gd name="connsiteY2" fmla="*/ 5160560 h 6341660"/>
              <a:gd name="connsiteX3" fmla="*/ 2571750 w 4794060"/>
              <a:gd name="connsiteY3" fmla="*/ 6341660 h 6341660"/>
              <a:gd name="connsiteX4" fmla="*/ 0 w 4794060"/>
              <a:gd name="connsiteY4" fmla="*/ 0 h 6341660"/>
              <a:gd name="connsiteX0" fmla="*/ 0 w 2241360"/>
              <a:gd name="connsiteY0" fmla="*/ 0 h 3560360"/>
              <a:gd name="connsiteX1" fmla="*/ 584010 w 2241360"/>
              <a:gd name="connsiteY1" fmla="*/ 666750 h 3560360"/>
              <a:gd name="connsiteX2" fmla="*/ 2241360 w 2241360"/>
              <a:gd name="connsiteY2" fmla="*/ 2379260 h 3560360"/>
              <a:gd name="connsiteX3" fmla="*/ 19050 w 2241360"/>
              <a:gd name="connsiteY3" fmla="*/ 3560360 h 3560360"/>
              <a:gd name="connsiteX4" fmla="*/ 0 w 2241360"/>
              <a:gd name="connsiteY4" fmla="*/ 0 h 3560360"/>
              <a:gd name="connsiteX0" fmla="*/ 0 w 2172037"/>
              <a:gd name="connsiteY0" fmla="*/ 0 h 3560360"/>
              <a:gd name="connsiteX1" fmla="*/ 584010 w 2172037"/>
              <a:gd name="connsiteY1" fmla="*/ 666750 h 3560360"/>
              <a:gd name="connsiteX2" fmla="*/ 2172037 w 2172037"/>
              <a:gd name="connsiteY2" fmla="*/ 2471022 h 3560360"/>
              <a:gd name="connsiteX3" fmla="*/ 19050 w 2172037"/>
              <a:gd name="connsiteY3" fmla="*/ 3560360 h 3560360"/>
              <a:gd name="connsiteX4" fmla="*/ 0 w 2172037"/>
              <a:gd name="connsiteY4" fmla="*/ 0 h 3560360"/>
              <a:gd name="connsiteX0" fmla="*/ 0 w 2147204"/>
              <a:gd name="connsiteY0" fmla="*/ 0 h 3560360"/>
              <a:gd name="connsiteX1" fmla="*/ 584010 w 2147204"/>
              <a:gd name="connsiteY1" fmla="*/ 666750 h 3560360"/>
              <a:gd name="connsiteX2" fmla="*/ 2147204 w 2147204"/>
              <a:gd name="connsiteY2" fmla="*/ 2444727 h 3560360"/>
              <a:gd name="connsiteX3" fmla="*/ 19050 w 2147204"/>
              <a:gd name="connsiteY3" fmla="*/ 3560360 h 3560360"/>
              <a:gd name="connsiteX4" fmla="*/ 0 w 2147204"/>
              <a:gd name="connsiteY4" fmla="*/ 0 h 3560360"/>
              <a:gd name="connsiteX0" fmla="*/ 16372 w 2128154"/>
              <a:gd name="connsiteY0" fmla="*/ 0 h 3560360"/>
              <a:gd name="connsiteX1" fmla="*/ 564960 w 2128154"/>
              <a:gd name="connsiteY1" fmla="*/ 666750 h 3560360"/>
              <a:gd name="connsiteX2" fmla="*/ 2128154 w 2128154"/>
              <a:gd name="connsiteY2" fmla="*/ 2444727 h 3560360"/>
              <a:gd name="connsiteX3" fmla="*/ 0 w 2128154"/>
              <a:gd name="connsiteY3" fmla="*/ 3560360 h 3560360"/>
              <a:gd name="connsiteX4" fmla="*/ 16372 w 2128154"/>
              <a:gd name="connsiteY4" fmla="*/ 0 h 3560360"/>
              <a:gd name="connsiteX0" fmla="*/ 16372 w 2128154"/>
              <a:gd name="connsiteY0" fmla="*/ 0 h 3560360"/>
              <a:gd name="connsiteX1" fmla="*/ 564960 w 2128154"/>
              <a:gd name="connsiteY1" fmla="*/ 666750 h 3560360"/>
              <a:gd name="connsiteX2" fmla="*/ 2128154 w 2128154"/>
              <a:gd name="connsiteY2" fmla="*/ 2444727 h 3560360"/>
              <a:gd name="connsiteX3" fmla="*/ 0 w 2128154"/>
              <a:gd name="connsiteY3" fmla="*/ 3560360 h 3560360"/>
              <a:gd name="connsiteX4" fmla="*/ 16372 w 2128154"/>
              <a:gd name="connsiteY4" fmla="*/ 0 h 3560360"/>
              <a:gd name="connsiteX0" fmla="*/ 16372 w 2104540"/>
              <a:gd name="connsiteY0" fmla="*/ 0 h 3560360"/>
              <a:gd name="connsiteX1" fmla="*/ 564960 w 2104540"/>
              <a:gd name="connsiteY1" fmla="*/ 666750 h 3560360"/>
              <a:gd name="connsiteX2" fmla="*/ 2104540 w 2104540"/>
              <a:gd name="connsiteY2" fmla="*/ 2444727 h 3560360"/>
              <a:gd name="connsiteX3" fmla="*/ 0 w 2104540"/>
              <a:gd name="connsiteY3" fmla="*/ 3560360 h 3560360"/>
              <a:gd name="connsiteX4" fmla="*/ 16372 w 2104540"/>
              <a:gd name="connsiteY4" fmla="*/ 0 h 3560360"/>
              <a:gd name="connsiteX0" fmla="*/ 16372 w 2069118"/>
              <a:gd name="connsiteY0" fmla="*/ 0 h 3560360"/>
              <a:gd name="connsiteX1" fmla="*/ 564960 w 2069118"/>
              <a:gd name="connsiteY1" fmla="*/ 666750 h 3560360"/>
              <a:gd name="connsiteX2" fmla="*/ 2069118 w 2069118"/>
              <a:gd name="connsiteY2" fmla="*/ 2470791 h 3560360"/>
              <a:gd name="connsiteX3" fmla="*/ 0 w 2069118"/>
              <a:gd name="connsiteY3" fmla="*/ 3560360 h 3560360"/>
              <a:gd name="connsiteX4" fmla="*/ 16372 w 2069118"/>
              <a:gd name="connsiteY4" fmla="*/ 0 h 3560360"/>
              <a:gd name="connsiteX0" fmla="*/ 45 w 2052791"/>
              <a:gd name="connsiteY0" fmla="*/ 0 h 3899184"/>
              <a:gd name="connsiteX1" fmla="*/ 548633 w 2052791"/>
              <a:gd name="connsiteY1" fmla="*/ 666750 h 3899184"/>
              <a:gd name="connsiteX2" fmla="*/ 2052791 w 2052791"/>
              <a:gd name="connsiteY2" fmla="*/ 2470791 h 3899184"/>
              <a:gd name="connsiteX3" fmla="*/ 491386 w 2052791"/>
              <a:gd name="connsiteY3" fmla="*/ 3899184 h 3899184"/>
              <a:gd name="connsiteX4" fmla="*/ 45 w 2052791"/>
              <a:gd name="connsiteY4" fmla="*/ 0 h 3899184"/>
              <a:gd name="connsiteX0" fmla="*/ 110829 w 2163575"/>
              <a:gd name="connsiteY0" fmla="*/ 0 h 4459546"/>
              <a:gd name="connsiteX1" fmla="*/ 659417 w 2163575"/>
              <a:gd name="connsiteY1" fmla="*/ 666750 h 4459546"/>
              <a:gd name="connsiteX2" fmla="*/ 2163575 w 2163575"/>
              <a:gd name="connsiteY2" fmla="*/ 2470791 h 4459546"/>
              <a:gd name="connsiteX3" fmla="*/ 0 w 2163575"/>
              <a:gd name="connsiteY3" fmla="*/ 4459546 h 4459546"/>
              <a:gd name="connsiteX4" fmla="*/ 110829 w 2163575"/>
              <a:gd name="connsiteY4" fmla="*/ 0 h 4459546"/>
              <a:gd name="connsiteX0" fmla="*/ 4563 w 2057309"/>
              <a:gd name="connsiteY0" fmla="*/ 0 h 4524704"/>
              <a:gd name="connsiteX1" fmla="*/ 553151 w 2057309"/>
              <a:gd name="connsiteY1" fmla="*/ 666750 h 4524704"/>
              <a:gd name="connsiteX2" fmla="*/ 2057309 w 2057309"/>
              <a:gd name="connsiteY2" fmla="*/ 2470791 h 4524704"/>
              <a:gd name="connsiteX3" fmla="*/ 0 w 2057309"/>
              <a:gd name="connsiteY3" fmla="*/ 4524704 h 4524704"/>
              <a:gd name="connsiteX4" fmla="*/ 4563 w 2057309"/>
              <a:gd name="connsiteY4" fmla="*/ 0 h 4524704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7309" h="4472577">
                <a:moveTo>
                  <a:pt x="28178" y="0"/>
                </a:moveTo>
                <a:lnTo>
                  <a:pt x="553151" y="614623"/>
                </a:lnTo>
                <a:lnTo>
                  <a:pt x="2057309" y="2418664"/>
                </a:lnTo>
                <a:lnTo>
                  <a:pt x="0" y="4472577"/>
                </a:lnTo>
                <a:cubicBezTo>
                  <a:pt x="5457" y="3285790"/>
                  <a:pt x="10914" y="1186787"/>
                  <a:pt x="28178" y="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-1567411" y="3935040"/>
            <a:ext cx="3963065" cy="7778804"/>
          </a:xfrm>
          <a:custGeom>
            <a:avLst/>
            <a:gdLst>
              <a:gd name="connsiteX0" fmla="*/ 0 w 4864430"/>
              <a:gd name="connsiteY0" fmla="*/ 0 h 4558352"/>
              <a:gd name="connsiteX1" fmla="*/ 4864430 w 4864430"/>
              <a:gd name="connsiteY1" fmla="*/ 0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64430"/>
              <a:gd name="connsiteY0" fmla="*/ 0 h 4558352"/>
              <a:gd name="connsiteX1" fmla="*/ 4864430 w 4864430"/>
              <a:gd name="connsiteY1" fmla="*/ 13648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64430"/>
              <a:gd name="connsiteY0" fmla="*/ 0 h 4558352"/>
              <a:gd name="connsiteX1" fmla="*/ 4845380 w 4864430"/>
              <a:gd name="connsiteY1" fmla="*/ 1347148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45380"/>
              <a:gd name="connsiteY0" fmla="*/ 0 h 4558352"/>
              <a:gd name="connsiteX1" fmla="*/ 4845380 w 4845380"/>
              <a:gd name="connsiteY1" fmla="*/ 1347148 h 4558352"/>
              <a:gd name="connsiteX2" fmla="*/ 2864180 w 4845380"/>
              <a:gd name="connsiteY2" fmla="*/ 4539302 h 4558352"/>
              <a:gd name="connsiteX3" fmla="*/ 0 w 4845380"/>
              <a:gd name="connsiteY3" fmla="*/ 4558352 h 4558352"/>
              <a:gd name="connsiteX4" fmla="*/ 0 w 4845380"/>
              <a:gd name="connsiteY4" fmla="*/ 0 h 4558352"/>
              <a:gd name="connsiteX0" fmla="*/ 0 w 5702630"/>
              <a:gd name="connsiteY0" fmla="*/ 0 h 4558352"/>
              <a:gd name="connsiteX1" fmla="*/ 5702630 w 5702630"/>
              <a:gd name="connsiteY1" fmla="*/ 1918648 h 4558352"/>
              <a:gd name="connsiteX2" fmla="*/ 2864180 w 5702630"/>
              <a:gd name="connsiteY2" fmla="*/ 4539302 h 4558352"/>
              <a:gd name="connsiteX3" fmla="*/ 0 w 5702630"/>
              <a:gd name="connsiteY3" fmla="*/ 4558352 h 4558352"/>
              <a:gd name="connsiteX4" fmla="*/ 0 w 5702630"/>
              <a:gd name="connsiteY4" fmla="*/ 0 h 4558352"/>
              <a:gd name="connsiteX0" fmla="*/ 590550 w 5702630"/>
              <a:gd name="connsiteY0" fmla="*/ 0 h 8139752"/>
              <a:gd name="connsiteX1" fmla="*/ 5702630 w 5702630"/>
              <a:gd name="connsiteY1" fmla="*/ 5500048 h 8139752"/>
              <a:gd name="connsiteX2" fmla="*/ 2864180 w 5702630"/>
              <a:gd name="connsiteY2" fmla="*/ 8120702 h 8139752"/>
              <a:gd name="connsiteX3" fmla="*/ 0 w 5702630"/>
              <a:gd name="connsiteY3" fmla="*/ 8139752 h 8139752"/>
              <a:gd name="connsiteX4" fmla="*/ 590550 w 570263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864180 w 4997780"/>
              <a:gd name="connsiteY2" fmla="*/ 81207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02180 w 4997780"/>
              <a:gd name="connsiteY2" fmla="*/ 714915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235530 w 4997780"/>
              <a:gd name="connsiteY2" fmla="*/ 7234877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254580 w 4997780"/>
              <a:gd name="connsiteY2" fmla="*/ 7253927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287917"/>
              <a:gd name="connsiteY0" fmla="*/ 0 h 8139752"/>
              <a:gd name="connsiteX1" fmla="*/ 4287917 w 4287917"/>
              <a:gd name="connsiteY1" fmla="*/ 3987077 h 8139752"/>
              <a:gd name="connsiteX2" fmla="*/ 2254580 w 4287917"/>
              <a:gd name="connsiteY2" fmla="*/ 7253927 h 8139752"/>
              <a:gd name="connsiteX3" fmla="*/ 0 w 4287917"/>
              <a:gd name="connsiteY3" fmla="*/ 8139752 h 8139752"/>
              <a:gd name="connsiteX4" fmla="*/ 590550 w 4287917"/>
              <a:gd name="connsiteY4" fmla="*/ 0 h 8139752"/>
              <a:gd name="connsiteX0" fmla="*/ 590550 w 4287917"/>
              <a:gd name="connsiteY0" fmla="*/ 0 h 8139752"/>
              <a:gd name="connsiteX1" fmla="*/ 4287917 w 4287917"/>
              <a:gd name="connsiteY1" fmla="*/ 3987077 h 8139752"/>
              <a:gd name="connsiteX2" fmla="*/ 1653002 w 4287917"/>
              <a:gd name="connsiteY2" fmla="*/ 6520001 h 8139752"/>
              <a:gd name="connsiteX3" fmla="*/ 0 w 4287917"/>
              <a:gd name="connsiteY3" fmla="*/ 8139752 h 8139752"/>
              <a:gd name="connsiteX4" fmla="*/ 590550 w 4287917"/>
              <a:gd name="connsiteY4" fmla="*/ 0 h 8139752"/>
              <a:gd name="connsiteX0" fmla="*/ 590550 w 3951033"/>
              <a:gd name="connsiteY0" fmla="*/ 0 h 8139752"/>
              <a:gd name="connsiteX1" fmla="*/ 3951033 w 3951033"/>
              <a:gd name="connsiteY1" fmla="*/ 4275835 h 8139752"/>
              <a:gd name="connsiteX2" fmla="*/ 1653002 w 3951033"/>
              <a:gd name="connsiteY2" fmla="*/ 6520001 h 8139752"/>
              <a:gd name="connsiteX3" fmla="*/ 0 w 3951033"/>
              <a:gd name="connsiteY3" fmla="*/ 8139752 h 8139752"/>
              <a:gd name="connsiteX4" fmla="*/ 590550 w 3951033"/>
              <a:gd name="connsiteY4" fmla="*/ 0 h 8139752"/>
              <a:gd name="connsiteX0" fmla="*/ 470234 w 3951033"/>
              <a:gd name="connsiteY0" fmla="*/ 0 h 7959278"/>
              <a:gd name="connsiteX1" fmla="*/ 3951033 w 3951033"/>
              <a:gd name="connsiteY1" fmla="*/ 4095361 h 7959278"/>
              <a:gd name="connsiteX2" fmla="*/ 1653002 w 3951033"/>
              <a:gd name="connsiteY2" fmla="*/ 6339527 h 7959278"/>
              <a:gd name="connsiteX3" fmla="*/ 0 w 3951033"/>
              <a:gd name="connsiteY3" fmla="*/ 7959278 h 7959278"/>
              <a:gd name="connsiteX4" fmla="*/ 470234 w 3951033"/>
              <a:gd name="connsiteY4" fmla="*/ 0 h 7959278"/>
              <a:gd name="connsiteX0" fmla="*/ 470234 w 3951033"/>
              <a:gd name="connsiteY0" fmla="*/ 0 h 7790836"/>
              <a:gd name="connsiteX1" fmla="*/ 3951033 w 3951033"/>
              <a:gd name="connsiteY1" fmla="*/ 3926919 h 7790836"/>
              <a:gd name="connsiteX2" fmla="*/ 1653002 w 3951033"/>
              <a:gd name="connsiteY2" fmla="*/ 6171085 h 7790836"/>
              <a:gd name="connsiteX3" fmla="*/ 0 w 3951033"/>
              <a:gd name="connsiteY3" fmla="*/ 7790836 h 7790836"/>
              <a:gd name="connsiteX4" fmla="*/ 470234 w 3951033"/>
              <a:gd name="connsiteY4" fmla="*/ 0 h 7790836"/>
              <a:gd name="connsiteX0" fmla="*/ 361950 w 3951033"/>
              <a:gd name="connsiteY0" fmla="*/ 0 h 7766773"/>
              <a:gd name="connsiteX1" fmla="*/ 3951033 w 3951033"/>
              <a:gd name="connsiteY1" fmla="*/ 3902856 h 7766773"/>
              <a:gd name="connsiteX2" fmla="*/ 1653002 w 3951033"/>
              <a:gd name="connsiteY2" fmla="*/ 6147022 h 7766773"/>
              <a:gd name="connsiteX3" fmla="*/ 0 w 3951033"/>
              <a:gd name="connsiteY3" fmla="*/ 7766773 h 7766773"/>
              <a:gd name="connsiteX4" fmla="*/ 361950 w 3951033"/>
              <a:gd name="connsiteY4" fmla="*/ 0 h 7766773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665034 w 3963065"/>
              <a:gd name="connsiteY2" fmla="*/ 6147022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20655 w 3963065"/>
              <a:gd name="connsiteY2" fmla="*/ 6098895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28607 w 3963065"/>
              <a:gd name="connsiteY2" fmla="*/ 6114798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60412 w 3963065"/>
              <a:gd name="connsiteY2" fmla="*/ 6154555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3065" h="7778804">
                <a:moveTo>
                  <a:pt x="373982" y="0"/>
                </a:moveTo>
                <a:lnTo>
                  <a:pt x="3963065" y="3902856"/>
                </a:lnTo>
                <a:lnTo>
                  <a:pt x="1560412" y="6154555"/>
                </a:lnTo>
                <a:lnTo>
                  <a:pt x="0" y="7778804"/>
                </a:lnTo>
                <a:lnTo>
                  <a:pt x="373982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矩形 1"/>
          <p:cNvSpPr/>
          <p:nvPr/>
        </p:nvSpPr>
        <p:spPr>
          <a:xfrm>
            <a:off x="-309692" y="228602"/>
            <a:ext cx="7472491" cy="114999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矩形 2"/>
          <p:cNvSpPr/>
          <p:nvPr/>
        </p:nvSpPr>
        <p:spPr>
          <a:xfrm>
            <a:off x="-462093" y="1283109"/>
            <a:ext cx="7777292" cy="692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-309692" y="1393347"/>
            <a:ext cx="7472491" cy="5221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124464" y="387771"/>
            <a:ext cx="25667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111-2</a:t>
            </a:r>
            <a:r>
              <a:rPr lang="zh-TW" altLang="zh-TW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民主法治教育</a:t>
            </a:r>
            <a:r>
              <a:rPr lang="zh-TW" altLang="zh-TW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宣導</a:t>
            </a:r>
            <a:r>
              <a:rPr lang="zh-TW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活動</a:t>
            </a:r>
            <a:r>
              <a:rPr lang="en-US" altLang="zh-TW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-</a:t>
            </a:r>
            <a:endParaRPr lang="zh-TW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496094" y="717051"/>
            <a:ext cx="5860917" cy="46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zh-TW" altLang="en-US" sz="2400" b="1" kern="100" spc="-100" normalizeH="1" dirty="0" smtClean="0">
                <a:ln w="0"/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創意</a:t>
            </a:r>
            <a:r>
              <a:rPr lang="en-US" altLang="zh-TW" sz="2400" b="1" kern="100" spc="-100" normalizeH="1" dirty="0" smtClean="0">
                <a:ln w="0"/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8</a:t>
            </a:r>
            <a:r>
              <a:rPr lang="zh-TW" altLang="en-US" sz="2400" b="1" kern="100" spc="-100" normalizeH="1" dirty="0" smtClean="0">
                <a:ln w="0"/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字法治金句暨韓式裱花</a:t>
            </a:r>
            <a:r>
              <a:rPr lang="en-US" altLang="zh-TW" sz="1600" b="1" kern="100" spc="-100" normalizeH="1" dirty="0" smtClean="0">
                <a:ln w="0"/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(</a:t>
            </a:r>
            <a:r>
              <a:rPr lang="zh-TW" altLang="en-US" sz="1600" b="1" kern="100" spc="-100" normalizeH="1" dirty="0" smtClean="0">
                <a:ln w="0"/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杯子蛋糕</a:t>
            </a:r>
            <a:r>
              <a:rPr lang="en-US" altLang="zh-TW" sz="1600" b="1" kern="100" spc="-100" normalizeH="1" dirty="0" smtClean="0">
                <a:ln w="0"/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/</a:t>
            </a:r>
            <a:r>
              <a:rPr lang="zh-TW" altLang="en-US" sz="1600" b="1" kern="100" spc="-100" normalizeH="1" dirty="0" smtClean="0">
                <a:ln w="0"/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餅乾</a:t>
            </a:r>
            <a:r>
              <a:rPr lang="en-US" altLang="zh-TW" sz="1600" b="1" kern="100" spc="-100" normalizeH="1" dirty="0" smtClean="0">
                <a:ln w="0"/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)</a:t>
            </a:r>
            <a:r>
              <a:rPr lang="zh-TW" altLang="en-US" sz="2400" b="1" kern="100" spc="-100" normalizeH="1" dirty="0" smtClean="0">
                <a:ln w="0"/>
                <a:solidFill>
                  <a:schemeClr val="bg1">
                    <a:lumMod val="9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手作</a:t>
            </a:r>
            <a:endParaRPr lang="zh-TW" altLang="en-US" sz="2400" b="1" kern="100" spc="-100" normalizeH="1" dirty="0">
              <a:ln w="0"/>
              <a:solidFill>
                <a:schemeClr val="bg1">
                  <a:lumMod val="9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超研澤新粗黑" panose="020B0609010101010101" pitchFamily="49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341194" y="2187054"/>
            <a:ext cx="3697139" cy="1720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133"/>
              </a:lnSpc>
            </a:pPr>
            <a:r>
              <a:rPr lang="en-US" altLang="zh-TW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rPr>
              <a:t>05/11</a:t>
            </a:r>
          </a:p>
          <a:p>
            <a:pPr algn="ctr">
              <a:lnSpc>
                <a:spcPts val="2000"/>
              </a:lnSpc>
              <a:spcBef>
                <a:spcPts val="1600"/>
              </a:spcBef>
            </a:pPr>
            <a:r>
              <a:rPr lang="en-US" altLang="zh-TW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15:20-17:10</a:t>
            </a:r>
          </a:p>
          <a:p>
            <a:pPr marL="108000" algn="ctr">
              <a:lnSpc>
                <a:spcPts val="3000"/>
              </a:lnSpc>
            </a:pPr>
            <a:r>
              <a:rPr lang="en-US" altLang="zh-TW" sz="2400" b="1" spc="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R</a:t>
            </a:r>
            <a:r>
              <a:rPr lang="zh-TW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棟</a:t>
            </a:r>
            <a:r>
              <a:rPr lang="en-US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R301</a:t>
            </a:r>
            <a:r>
              <a:rPr lang="zh-TW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烘焙教室</a:t>
            </a:r>
            <a:endParaRPr lang="zh-TW" altLang="en-US" sz="2400" b="1" spc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細圓體" panose="020F0309000000000000" pitchFamily="49" charset="-120"/>
              <a:ea typeface="華康細圓體" panose="020F0309000000000000" pitchFamily="49" charset="-120"/>
            </a:endParaRPr>
          </a:p>
        </p:txBody>
      </p:sp>
      <p:sp>
        <p:nvSpPr>
          <p:cNvPr id="17" name="文字方塊 2"/>
          <p:cNvSpPr txBox="1"/>
          <p:nvPr/>
        </p:nvSpPr>
        <p:spPr>
          <a:xfrm>
            <a:off x="781719" y="4039941"/>
            <a:ext cx="4370697" cy="176943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"/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員額：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限</a:t>
            </a:r>
            <a:r>
              <a:rPr lang="en-US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30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名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報名時間：即日起至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額滿截止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en-US" alt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給予學習歷程時數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en-US" altLang="zh-TW" sz="2000" kern="1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00000" lvl="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研習時數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400"/>
              </a:lnSpc>
              <a:spcBef>
                <a:spcPts val="240"/>
              </a:spcBef>
              <a:buFont typeface="Wingdings" panose="05000000000000000000" pitchFamily="2" charset="2"/>
              <a:buChar char=""/>
            </a:pPr>
            <a:r>
              <a:rPr lang="zh-TW" alt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主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辦理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單位 軍訓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室</a:t>
            </a:r>
            <a:endParaRPr lang="en-US" altLang="zh-TW" sz="2000" kern="1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400"/>
              </a:lnSpc>
              <a:spcBef>
                <a:spcPts val="240"/>
              </a:spcBef>
              <a:buFont typeface="Wingdings" panose="05000000000000000000" pitchFamily="2" charset="2"/>
              <a:buChar char=""/>
            </a:pPr>
            <a:r>
              <a:rPr lang="zh-TW" alt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韓式裱花手作</a:t>
            </a:r>
            <a:r>
              <a:rPr lang="zh-TW" altLang="en-US" sz="2000" kern="100" dirty="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指導老師</a:t>
            </a:r>
            <a:endParaRPr lang="en-US" altLang="zh-TW" sz="2000" kern="100" dirty="0" smtClean="0">
              <a:solidFill>
                <a:srgbClr val="000000"/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080000">
              <a:lnSpc>
                <a:spcPts val="2400"/>
              </a:lnSpc>
              <a:spcBef>
                <a:spcPts val="240"/>
              </a:spcBef>
            </a:pPr>
            <a:r>
              <a:rPr lang="zh-TW" altLang="en-US" sz="2000" kern="100" dirty="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餐</a:t>
            </a:r>
            <a:r>
              <a:rPr lang="zh-TW" alt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旅系</a:t>
            </a:r>
            <a:r>
              <a:rPr lang="zh-TW" altLang="en-US" sz="2000" kern="100" dirty="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孫靖玲老師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20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 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18" name="圖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619" y="2161517"/>
            <a:ext cx="1395294" cy="1395294"/>
          </a:xfrm>
          <a:prstGeom prst="rect">
            <a:avLst/>
          </a:prstGeom>
        </p:spPr>
      </p:pic>
      <p:sp>
        <p:nvSpPr>
          <p:cNvPr id="19" name="文字方塊 18"/>
          <p:cNvSpPr txBox="1"/>
          <p:nvPr/>
        </p:nvSpPr>
        <p:spPr>
          <a:xfrm>
            <a:off x="3858808" y="3580454"/>
            <a:ext cx="1806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掃</a:t>
            </a:r>
            <a:r>
              <a:rPr lang="en-US" altLang="zh-TW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QR-Code</a:t>
            </a: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報名</a:t>
            </a:r>
            <a:endParaRPr lang="zh-TW" altLang="en-US" sz="1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7463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836661">
            <a:off x="-692204" y="-2355747"/>
            <a:ext cx="7623025" cy="8660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271239" y="3958683"/>
            <a:ext cx="5586761" cy="5185317"/>
          </a:xfrm>
          <a:custGeom>
            <a:avLst/>
            <a:gdLst>
              <a:gd name="connsiteX0" fmla="*/ 0 w 5586761"/>
              <a:gd name="connsiteY0" fmla="*/ 0 h 5185317"/>
              <a:gd name="connsiteX1" fmla="*/ 5586761 w 5586761"/>
              <a:gd name="connsiteY1" fmla="*/ 0 h 5185317"/>
              <a:gd name="connsiteX2" fmla="*/ 5586761 w 5586761"/>
              <a:gd name="connsiteY2" fmla="*/ 5185317 h 5185317"/>
              <a:gd name="connsiteX3" fmla="*/ 0 w 5586761"/>
              <a:gd name="connsiteY3" fmla="*/ 5185317 h 5185317"/>
              <a:gd name="connsiteX4" fmla="*/ 0 w 5586761"/>
              <a:gd name="connsiteY4" fmla="*/ 0 h 5185317"/>
              <a:gd name="connsiteX0" fmla="*/ 3010829 w 5586761"/>
              <a:gd name="connsiteY0" fmla="*/ 2419815 h 5185317"/>
              <a:gd name="connsiteX1" fmla="*/ 5586761 w 5586761"/>
              <a:gd name="connsiteY1" fmla="*/ 0 h 5185317"/>
              <a:gd name="connsiteX2" fmla="*/ 5586761 w 5586761"/>
              <a:gd name="connsiteY2" fmla="*/ 5185317 h 5185317"/>
              <a:gd name="connsiteX3" fmla="*/ 0 w 5586761"/>
              <a:gd name="connsiteY3" fmla="*/ 5185317 h 5185317"/>
              <a:gd name="connsiteX4" fmla="*/ 3010829 w 5586761"/>
              <a:gd name="connsiteY4" fmla="*/ 2419815 h 518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6761" h="5185317">
                <a:moveTo>
                  <a:pt x="3010829" y="2419815"/>
                </a:moveTo>
                <a:lnTo>
                  <a:pt x="5586761" y="0"/>
                </a:lnTo>
                <a:lnTo>
                  <a:pt x="5586761" y="5185317"/>
                </a:lnTo>
                <a:lnTo>
                  <a:pt x="0" y="5185317"/>
                </a:lnTo>
                <a:lnTo>
                  <a:pt x="3010829" y="2419815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-6567861" y="3466531"/>
            <a:ext cx="2377997" cy="4684025"/>
          </a:xfrm>
          <a:custGeom>
            <a:avLst/>
            <a:gdLst>
              <a:gd name="connsiteX0" fmla="*/ 0 w 5117910"/>
              <a:gd name="connsiteY0" fmla="*/ 0 h 4817660"/>
              <a:gd name="connsiteX1" fmla="*/ 5117910 w 5117910"/>
              <a:gd name="connsiteY1" fmla="*/ 0 h 4817660"/>
              <a:gd name="connsiteX2" fmla="*/ 5117910 w 5117910"/>
              <a:gd name="connsiteY2" fmla="*/ 4817660 h 4817660"/>
              <a:gd name="connsiteX3" fmla="*/ 0 w 5117910"/>
              <a:gd name="connsiteY3" fmla="*/ 4817660 h 4817660"/>
              <a:gd name="connsiteX4" fmla="*/ 0 w 5117910"/>
              <a:gd name="connsiteY4" fmla="*/ 0 h 4817660"/>
              <a:gd name="connsiteX0" fmla="*/ 0 w 5117910"/>
              <a:gd name="connsiteY0" fmla="*/ 0 h 4817660"/>
              <a:gd name="connsiteX1" fmla="*/ 3098610 w 5117910"/>
              <a:gd name="connsiteY1" fmla="*/ 2990850 h 4817660"/>
              <a:gd name="connsiteX2" fmla="*/ 5117910 w 5117910"/>
              <a:gd name="connsiteY2" fmla="*/ 4817660 h 4817660"/>
              <a:gd name="connsiteX3" fmla="*/ 0 w 5117910"/>
              <a:gd name="connsiteY3" fmla="*/ 4817660 h 4817660"/>
              <a:gd name="connsiteX4" fmla="*/ 0 w 5117910"/>
              <a:gd name="connsiteY4" fmla="*/ 0 h 4817660"/>
              <a:gd name="connsiteX0" fmla="*/ 0 w 5136960"/>
              <a:gd name="connsiteY0" fmla="*/ 0 h 5332010"/>
              <a:gd name="connsiteX1" fmla="*/ 3117660 w 5136960"/>
              <a:gd name="connsiteY1" fmla="*/ 3505200 h 5332010"/>
              <a:gd name="connsiteX2" fmla="*/ 5136960 w 5136960"/>
              <a:gd name="connsiteY2" fmla="*/ 5332010 h 5332010"/>
              <a:gd name="connsiteX3" fmla="*/ 19050 w 5136960"/>
              <a:gd name="connsiteY3" fmla="*/ 5332010 h 5332010"/>
              <a:gd name="connsiteX4" fmla="*/ 0 w 5136960"/>
              <a:gd name="connsiteY4" fmla="*/ 0 h 5332010"/>
              <a:gd name="connsiteX0" fmla="*/ 0 w 5136960"/>
              <a:gd name="connsiteY0" fmla="*/ 0 h 5332010"/>
              <a:gd name="connsiteX1" fmla="*/ 3136710 w 5136960"/>
              <a:gd name="connsiteY1" fmla="*/ 3448050 h 5332010"/>
              <a:gd name="connsiteX2" fmla="*/ 5136960 w 5136960"/>
              <a:gd name="connsiteY2" fmla="*/ 5332010 h 5332010"/>
              <a:gd name="connsiteX3" fmla="*/ 19050 w 5136960"/>
              <a:gd name="connsiteY3" fmla="*/ 5332010 h 5332010"/>
              <a:gd name="connsiteX4" fmla="*/ 0 w 5136960"/>
              <a:gd name="connsiteY4" fmla="*/ 0 h 5332010"/>
              <a:gd name="connsiteX0" fmla="*/ 0 w 5022660"/>
              <a:gd name="connsiteY0" fmla="*/ 0 h 5332010"/>
              <a:gd name="connsiteX1" fmla="*/ 3136710 w 5022660"/>
              <a:gd name="connsiteY1" fmla="*/ 3448050 h 5332010"/>
              <a:gd name="connsiteX2" fmla="*/ 5022660 w 5022660"/>
              <a:gd name="connsiteY2" fmla="*/ 5332010 h 5332010"/>
              <a:gd name="connsiteX3" fmla="*/ 19050 w 5022660"/>
              <a:gd name="connsiteY3" fmla="*/ 5332010 h 5332010"/>
              <a:gd name="connsiteX4" fmla="*/ 0 w 5022660"/>
              <a:gd name="connsiteY4" fmla="*/ 0 h 5332010"/>
              <a:gd name="connsiteX0" fmla="*/ 0 w 4927410"/>
              <a:gd name="connsiteY0" fmla="*/ 0 h 5332010"/>
              <a:gd name="connsiteX1" fmla="*/ 3136710 w 4927410"/>
              <a:gd name="connsiteY1" fmla="*/ 3448050 h 5332010"/>
              <a:gd name="connsiteX2" fmla="*/ 4927410 w 4927410"/>
              <a:gd name="connsiteY2" fmla="*/ 5332010 h 5332010"/>
              <a:gd name="connsiteX3" fmla="*/ 19050 w 4927410"/>
              <a:gd name="connsiteY3" fmla="*/ 5332010 h 5332010"/>
              <a:gd name="connsiteX4" fmla="*/ 0 w 4927410"/>
              <a:gd name="connsiteY4" fmla="*/ 0 h 5332010"/>
              <a:gd name="connsiteX0" fmla="*/ 0 w 4927410"/>
              <a:gd name="connsiteY0" fmla="*/ 0 h 7694210"/>
              <a:gd name="connsiteX1" fmla="*/ 3136710 w 4927410"/>
              <a:gd name="connsiteY1" fmla="*/ 3448050 h 7694210"/>
              <a:gd name="connsiteX2" fmla="*/ 4927410 w 4927410"/>
              <a:gd name="connsiteY2" fmla="*/ 5332010 h 7694210"/>
              <a:gd name="connsiteX3" fmla="*/ 0 w 4927410"/>
              <a:gd name="connsiteY3" fmla="*/ 7694210 h 7694210"/>
              <a:gd name="connsiteX4" fmla="*/ 0 w 4927410"/>
              <a:gd name="connsiteY4" fmla="*/ 0 h 7694210"/>
              <a:gd name="connsiteX0" fmla="*/ 0 w 4794060"/>
              <a:gd name="connsiteY0" fmla="*/ 0 h 7694210"/>
              <a:gd name="connsiteX1" fmla="*/ 3136710 w 4794060"/>
              <a:gd name="connsiteY1" fmla="*/ 3448050 h 7694210"/>
              <a:gd name="connsiteX2" fmla="*/ 4794060 w 4794060"/>
              <a:gd name="connsiteY2" fmla="*/ 5160560 h 7694210"/>
              <a:gd name="connsiteX3" fmla="*/ 0 w 4794060"/>
              <a:gd name="connsiteY3" fmla="*/ 7694210 h 7694210"/>
              <a:gd name="connsiteX4" fmla="*/ 0 w 4794060"/>
              <a:gd name="connsiteY4" fmla="*/ 0 h 7694210"/>
              <a:gd name="connsiteX0" fmla="*/ 0 w 4794060"/>
              <a:gd name="connsiteY0" fmla="*/ 0 h 7694210"/>
              <a:gd name="connsiteX1" fmla="*/ 3136710 w 4794060"/>
              <a:gd name="connsiteY1" fmla="*/ 3448050 h 7694210"/>
              <a:gd name="connsiteX2" fmla="*/ 4794060 w 4794060"/>
              <a:gd name="connsiteY2" fmla="*/ 5160560 h 7694210"/>
              <a:gd name="connsiteX3" fmla="*/ 0 w 4794060"/>
              <a:gd name="connsiteY3" fmla="*/ 7694210 h 7694210"/>
              <a:gd name="connsiteX4" fmla="*/ 0 w 4794060"/>
              <a:gd name="connsiteY4" fmla="*/ 0 h 7694210"/>
              <a:gd name="connsiteX0" fmla="*/ 0 w 4794060"/>
              <a:gd name="connsiteY0" fmla="*/ 0 h 6341660"/>
              <a:gd name="connsiteX1" fmla="*/ 3136710 w 4794060"/>
              <a:gd name="connsiteY1" fmla="*/ 3448050 h 6341660"/>
              <a:gd name="connsiteX2" fmla="*/ 4794060 w 4794060"/>
              <a:gd name="connsiteY2" fmla="*/ 5160560 h 6341660"/>
              <a:gd name="connsiteX3" fmla="*/ 2571750 w 4794060"/>
              <a:gd name="connsiteY3" fmla="*/ 6341660 h 6341660"/>
              <a:gd name="connsiteX4" fmla="*/ 0 w 4794060"/>
              <a:gd name="connsiteY4" fmla="*/ 0 h 6341660"/>
              <a:gd name="connsiteX0" fmla="*/ 0 w 2241360"/>
              <a:gd name="connsiteY0" fmla="*/ 0 h 3560360"/>
              <a:gd name="connsiteX1" fmla="*/ 584010 w 2241360"/>
              <a:gd name="connsiteY1" fmla="*/ 666750 h 3560360"/>
              <a:gd name="connsiteX2" fmla="*/ 2241360 w 2241360"/>
              <a:gd name="connsiteY2" fmla="*/ 2379260 h 3560360"/>
              <a:gd name="connsiteX3" fmla="*/ 19050 w 2241360"/>
              <a:gd name="connsiteY3" fmla="*/ 3560360 h 3560360"/>
              <a:gd name="connsiteX4" fmla="*/ 0 w 2241360"/>
              <a:gd name="connsiteY4" fmla="*/ 0 h 3560360"/>
              <a:gd name="connsiteX0" fmla="*/ 0 w 2172037"/>
              <a:gd name="connsiteY0" fmla="*/ 0 h 3560360"/>
              <a:gd name="connsiteX1" fmla="*/ 584010 w 2172037"/>
              <a:gd name="connsiteY1" fmla="*/ 666750 h 3560360"/>
              <a:gd name="connsiteX2" fmla="*/ 2172037 w 2172037"/>
              <a:gd name="connsiteY2" fmla="*/ 2471022 h 3560360"/>
              <a:gd name="connsiteX3" fmla="*/ 19050 w 2172037"/>
              <a:gd name="connsiteY3" fmla="*/ 3560360 h 3560360"/>
              <a:gd name="connsiteX4" fmla="*/ 0 w 2172037"/>
              <a:gd name="connsiteY4" fmla="*/ 0 h 3560360"/>
              <a:gd name="connsiteX0" fmla="*/ 0 w 2147204"/>
              <a:gd name="connsiteY0" fmla="*/ 0 h 3560360"/>
              <a:gd name="connsiteX1" fmla="*/ 584010 w 2147204"/>
              <a:gd name="connsiteY1" fmla="*/ 666750 h 3560360"/>
              <a:gd name="connsiteX2" fmla="*/ 2147204 w 2147204"/>
              <a:gd name="connsiteY2" fmla="*/ 2444727 h 3560360"/>
              <a:gd name="connsiteX3" fmla="*/ 19050 w 2147204"/>
              <a:gd name="connsiteY3" fmla="*/ 3560360 h 3560360"/>
              <a:gd name="connsiteX4" fmla="*/ 0 w 2147204"/>
              <a:gd name="connsiteY4" fmla="*/ 0 h 3560360"/>
              <a:gd name="connsiteX0" fmla="*/ 16372 w 2128154"/>
              <a:gd name="connsiteY0" fmla="*/ 0 h 3560360"/>
              <a:gd name="connsiteX1" fmla="*/ 564960 w 2128154"/>
              <a:gd name="connsiteY1" fmla="*/ 666750 h 3560360"/>
              <a:gd name="connsiteX2" fmla="*/ 2128154 w 2128154"/>
              <a:gd name="connsiteY2" fmla="*/ 2444727 h 3560360"/>
              <a:gd name="connsiteX3" fmla="*/ 0 w 2128154"/>
              <a:gd name="connsiteY3" fmla="*/ 3560360 h 3560360"/>
              <a:gd name="connsiteX4" fmla="*/ 16372 w 2128154"/>
              <a:gd name="connsiteY4" fmla="*/ 0 h 3560360"/>
              <a:gd name="connsiteX0" fmla="*/ 16372 w 2128154"/>
              <a:gd name="connsiteY0" fmla="*/ 0 h 3560360"/>
              <a:gd name="connsiteX1" fmla="*/ 564960 w 2128154"/>
              <a:gd name="connsiteY1" fmla="*/ 666750 h 3560360"/>
              <a:gd name="connsiteX2" fmla="*/ 2128154 w 2128154"/>
              <a:gd name="connsiteY2" fmla="*/ 2444727 h 3560360"/>
              <a:gd name="connsiteX3" fmla="*/ 0 w 2128154"/>
              <a:gd name="connsiteY3" fmla="*/ 3560360 h 3560360"/>
              <a:gd name="connsiteX4" fmla="*/ 16372 w 2128154"/>
              <a:gd name="connsiteY4" fmla="*/ 0 h 3560360"/>
              <a:gd name="connsiteX0" fmla="*/ 16372 w 2104540"/>
              <a:gd name="connsiteY0" fmla="*/ 0 h 3560360"/>
              <a:gd name="connsiteX1" fmla="*/ 564960 w 2104540"/>
              <a:gd name="connsiteY1" fmla="*/ 666750 h 3560360"/>
              <a:gd name="connsiteX2" fmla="*/ 2104540 w 2104540"/>
              <a:gd name="connsiteY2" fmla="*/ 2444727 h 3560360"/>
              <a:gd name="connsiteX3" fmla="*/ 0 w 2104540"/>
              <a:gd name="connsiteY3" fmla="*/ 3560360 h 3560360"/>
              <a:gd name="connsiteX4" fmla="*/ 16372 w 2104540"/>
              <a:gd name="connsiteY4" fmla="*/ 0 h 3560360"/>
              <a:gd name="connsiteX0" fmla="*/ 16372 w 2069118"/>
              <a:gd name="connsiteY0" fmla="*/ 0 h 3560360"/>
              <a:gd name="connsiteX1" fmla="*/ 564960 w 2069118"/>
              <a:gd name="connsiteY1" fmla="*/ 666750 h 3560360"/>
              <a:gd name="connsiteX2" fmla="*/ 2069118 w 2069118"/>
              <a:gd name="connsiteY2" fmla="*/ 2470791 h 3560360"/>
              <a:gd name="connsiteX3" fmla="*/ 0 w 2069118"/>
              <a:gd name="connsiteY3" fmla="*/ 3560360 h 3560360"/>
              <a:gd name="connsiteX4" fmla="*/ 16372 w 2069118"/>
              <a:gd name="connsiteY4" fmla="*/ 0 h 3560360"/>
              <a:gd name="connsiteX0" fmla="*/ 45 w 2052791"/>
              <a:gd name="connsiteY0" fmla="*/ 0 h 3899184"/>
              <a:gd name="connsiteX1" fmla="*/ 548633 w 2052791"/>
              <a:gd name="connsiteY1" fmla="*/ 666750 h 3899184"/>
              <a:gd name="connsiteX2" fmla="*/ 2052791 w 2052791"/>
              <a:gd name="connsiteY2" fmla="*/ 2470791 h 3899184"/>
              <a:gd name="connsiteX3" fmla="*/ 491386 w 2052791"/>
              <a:gd name="connsiteY3" fmla="*/ 3899184 h 3899184"/>
              <a:gd name="connsiteX4" fmla="*/ 45 w 2052791"/>
              <a:gd name="connsiteY4" fmla="*/ 0 h 3899184"/>
              <a:gd name="connsiteX0" fmla="*/ 110829 w 2163575"/>
              <a:gd name="connsiteY0" fmla="*/ 0 h 4459546"/>
              <a:gd name="connsiteX1" fmla="*/ 659417 w 2163575"/>
              <a:gd name="connsiteY1" fmla="*/ 666750 h 4459546"/>
              <a:gd name="connsiteX2" fmla="*/ 2163575 w 2163575"/>
              <a:gd name="connsiteY2" fmla="*/ 2470791 h 4459546"/>
              <a:gd name="connsiteX3" fmla="*/ 0 w 2163575"/>
              <a:gd name="connsiteY3" fmla="*/ 4459546 h 4459546"/>
              <a:gd name="connsiteX4" fmla="*/ 110829 w 2163575"/>
              <a:gd name="connsiteY4" fmla="*/ 0 h 4459546"/>
              <a:gd name="connsiteX0" fmla="*/ 4563 w 2057309"/>
              <a:gd name="connsiteY0" fmla="*/ 0 h 4524704"/>
              <a:gd name="connsiteX1" fmla="*/ 553151 w 2057309"/>
              <a:gd name="connsiteY1" fmla="*/ 666750 h 4524704"/>
              <a:gd name="connsiteX2" fmla="*/ 2057309 w 2057309"/>
              <a:gd name="connsiteY2" fmla="*/ 2470791 h 4524704"/>
              <a:gd name="connsiteX3" fmla="*/ 0 w 2057309"/>
              <a:gd name="connsiteY3" fmla="*/ 4524704 h 4524704"/>
              <a:gd name="connsiteX4" fmla="*/ 4563 w 2057309"/>
              <a:gd name="connsiteY4" fmla="*/ 0 h 4524704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  <a:gd name="connsiteX0" fmla="*/ 28178 w 2057309"/>
              <a:gd name="connsiteY0" fmla="*/ 0 h 4472577"/>
              <a:gd name="connsiteX1" fmla="*/ 553151 w 2057309"/>
              <a:gd name="connsiteY1" fmla="*/ 614623 h 4472577"/>
              <a:gd name="connsiteX2" fmla="*/ 2057309 w 2057309"/>
              <a:gd name="connsiteY2" fmla="*/ 2418664 h 4472577"/>
              <a:gd name="connsiteX3" fmla="*/ 0 w 2057309"/>
              <a:gd name="connsiteY3" fmla="*/ 4472577 h 4472577"/>
              <a:gd name="connsiteX4" fmla="*/ 28178 w 2057309"/>
              <a:gd name="connsiteY4" fmla="*/ 0 h 4472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7309" h="4472577">
                <a:moveTo>
                  <a:pt x="28178" y="0"/>
                </a:moveTo>
                <a:lnTo>
                  <a:pt x="553151" y="614623"/>
                </a:lnTo>
                <a:lnTo>
                  <a:pt x="2057309" y="2418664"/>
                </a:lnTo>
                <a:lnTo>
                  <a:pt x="0" y="4472577"/>
                </a:lnTo>
                <a:cubicBezTo>
                  <a:pt x="5457" y="3285790"/>
                  <a:pt x="10914" y="1186787"/>
                  <a:pt x="28178" y="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-1567411" y="3935040"/>
            <a:ext cx="3963065" cy="7778804"/>
          </a:xfrm>
          <a:custGeom>
            <a:avLst/>
            <a:gdLst>
              <a:gd name="connsiteX0" fmla="*/ 0 w 4864430"/>
              <a:gd name="connsiteY0" fmla="*/ 0 h 4558352"/>
              <a:gd name="connsiteX1" fmla="*/ 4864430 w 4864430"/>
              <a:gd name="connsiteY1" fmla="*/ 0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64430"/>
              <a:gd name="connsiteY0" fmla="*/ 0 h 4558352"/>
              <a:gd name="connsiteX1" fmla="*/ 4864430 w 4864430"/>
              <a:gd name="connsiteY1" fmla="*/ 13648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64430"/>
              <a:gd name="connsiteY0" fmla="*/ 0 h 4558352"/>
              <a:gd name="connsiteX1" fmla="*/ 4845380 w 4864430"/>
              <a:gd name="connsiteY1" fmla="*/ 1347148 h 4558352"/>
              <a:gd name="connsiteX2" fmla="*/ 4864430 w 4864430"/>
              <a:gd name="connsiteY2" fmla="*/ 4558352 h 4558352"/>
              <a:gd name="connsiteX3" fmla="*/ 0 w 4864430"/>
              <a:gd name="connsiteY3" fmla="*/ 4558352 h 4558352"/>
              <a:gd name="connsiteX4" fmla="*/ 0 w 4864430"/>
              <a:gd name="connsiteY4" fmla="*/ 0 h 4558352"/>
              <a:gd name="connsiteX0" fmla="*/ 0 w 4845380"/>
              <a:gd name="connsiteY0" fmla="*/ 0 h 4558352"/>
              <a:gd name="connsiteX1" fmla="*/ 4845380 w 4845380"/>
              <a:gd name="connsiteY1" fmla="*/ 1347148 h 4558352"/>
              <a:gd name="connsiteX2" fmla="*/ 2864180 w 4845380"/>
              <a:gd name="connsiteY2" fmla="*/ 4539302 h 4558352"/>
              <a:gd name="connsiteX3" fmla="*/ 0 w 4845380"/>
              <a:gd name="connsiteY3" fmla="*/ 4558352 h 4558352"/>
              <a:gd name="connsiteX4" fmla="*/ 0 w 4845380"/>
              <a:gd name="connsiteY4" fmla="*/ 0 h 4558352"/>
              <a:gd name="connsiteX0" fmla="*/ 0 w 5702630"/>
              <a:gd name="connsiteY0" fmla="*/ 0 h 4558352"/>
              <a:gd name="connsiteX1" fmla="*/ 5702630 w 5702630"/>
              <a:gd name="connsiteY1" fmla="*/ 1918648 h 4558352"/>
              <a:gd name="connsiteX2" fmla="*/ 2864180 w 5702630"/>
              <a:gd name="connsiteY2" fmla="*/ 4539302 h 4558352"/>
              <a:gd name="connsiteX3" fmla="*/ 0 w 5702630"/>
              <a:gd name="connsiteY3" fmla="*/ 4558352 h 4558352"/>
              <a:gd name="connsiteX4" fmla="*/ 0 w 5702630"/>
              <a:gd name="connsiteY4" fmla="*/ 0 h 4558352"/>
              <a:gd name="connsiteX0" fmla="*/ 590550 w 5702630"/>
              <a:gd name="connsiteY0" fmla="*/ 0 h 8139752"/>
              <a:gd name="connsiteX1" fmla="*/ 5702630 w 5702630"/>
              <a:gd name="connsiteY1" fmla="*/ 5500048 h 8139752"/>
              <a:gd name="connsiteX2" fmla="*/ 2864180 w 5702630"/>
              <a:gd name="connsiteY2" fmla="*/ 8120702 h 8139752"/>
              <a:gd name="connsiteX3" fmla="*/ 0 w 5702630"/>
              <a:gd name="connsiteY3" fmla="*/ 8139752 h 8139752"/>
              <a:gd name="connsiteX4" fmla="*/ 590550 w 570263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864180 w 4997780"/>
              <a:gd name="connsiteY2" fmla="*/ 81207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02180 w 4997780"/>
              <a:gd name="connsiteY2" fmla="*/ 714915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197430 w 4997780"/>
              <a:gd name="connsiteY2" fmla="*/ 7206302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235530 w 4997780"/>
              <a:gd name="connsiteY2" fmla="*/ 7234877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997780"/>
              <a:gd name="connsiteY0" fmla="*/ 0 h 8139752"/>
              <a:gd name="connsiteX1" fmla="*/ 4997780 w 4997780"/>
              <a:gd name="connsiteY1" fmla="*/ 4757098 h 8139752"/>
              <a:gd name="connsiteX2" fmla="*/ 2254580 w 4997780"/>
              <a:gd name="connsiteY2" fmla="*/ 7253927 h 8139752"/>
              <a:gd name="connsiteX3" fmla="*/ 0 w 4997780"/>
              <a:gd name="connsiteY3" fmla="*/ 8139752 h 8139752"/>
              <a:gd name="connsiteX4" fmla="*/ 590550 w 4997780"/>
              <a:gd name="connsiteY4" fmla="*/ 0 h 8139752"/>
              <a:gd name="connsiteX0" fmla="*/ 590550 w 4287917"/>
              <a:gd name="connsiteY0" fmla="*/ 0 h 8139752"/>
              <a:gd name="connsiteX1" fmla="*/ 4287917 w 4287917"/>
              <a:gd name="connsiteY1" fmla="*/ 3987077 h 8139752"/>
              <a:gd name="connsiteX2" fmla="*/ 2254580 w 4287917"/>
              <a:gd name="connsiteY2" fmla="*/ 7253927 h 8139752"/>
              <a:gd name="connsiteX3" fmla="*/ 0 w 4287917"/>
              <a:gd name="connsiteY3" fmla="*/ 8139752 h 8139752"/>
              <a:gd name="connsiteX4" fmla="*/ 590550 w 4287917"/>
              <a:gd name="connsiteY4" fmla="*/ 0 h 8139752"/>
              <a:gd name="connsiteX0" fmla="*/ 590550 w 4287917"/>
              <a:gd name="connsiteY0" fmla="*/ 0 h 8139752"/>
              <a:gd name="connsiteX1" fmla="*/ 4287917 w 4287917"/>
              <a:gd name="connsiteY1" fmla="*/ 3987077 h 8139752"/>
              <a:gd name="connsiteX2" fmla="*/ 1653002 w 4287917"/>
              <a:gd name="connsiteY2" fmla="*/ 6520001 h 8139752"/>
              <a:gd name="connsiteX3" fmla="*/ 0 w 4287917"/>
              <a:gd name="connsiteY3" fmla="*/ 8139752 h 8139752"/>
              <a:gd name="connsiteX4" fmla="*/ 590550 w 4287917"/>
              <a:gd name="connsiteY4" fmla="*/ 0 h 8139752"/>
              <a:gd name="connsiteX0" fmla="*/ 590550 w 3951033"/>
              <a:gd name="connsiteY0" fmla="*/ 0 h 8139752"/>
              <a:gd name="connsiteX1" fmla="*/ 3951033 w 3951033"/>
              <a:gd name="connsiteY1" fmla="*/ 4275835 h 8139752"/>
              <a:gd name="connsiteX2" fmla="*/ 1653002 w 3951033"/>
              <a:gd name="connsiteY2" fmla="*/ 6520001 h 8139752"/>
              <a:gd name="connsiteX3" fmla="*/ 0 w 3951033"/>
              <a:gd name="connsiteY3" fmla="*/ 8139752 h 8139752"/>
              <a:gd name="connsiteX4" fmla="*/ 590550 w 3951033"/>
              <a:gd name="connsiteY4" fmla="*/ 0 h 8139752"/>
              <a:gd name="connsiteX0" fmla="*/ 470234 w 3951033"/>
              <a:gd name="connsiteY0" fmla="*/ 0 h 7959278"/>
              <a:gd name="connsiteX1" fmla="*/ 3951033 w 3951033"/>
              <a:gd name="connsiteY1" fmla="*/ 4095361 h 7959278"/>
              <a:gd name="connsiteX2" fmla="*/ 1653002 w 3951033"/>
              <a:gd name="connsiteY2" fmla="*/ 6339527 h 7959278"/>
              <a:gd name="connsiteX3" fmla="*/ 0 w 3951033"/>
              <a:gd name="connsiteY3" fmla="*/ 7959278 h 7959278"/>
              <a:gd name="connsiteX4" fmla="*/ 470234 w 3951033"/>
              <a:gd name="connsiteY4" fmla="*/ 0 h 7959278"/>
              <a:gd name="connsiteX0" fmla="*/ 470234 w 3951033"/>
              <a:gd name="connsiteY0" fmla="*/ 0 h 7790836"/>
              <a:gd name="connsiteX1" fmla="*/ 3951033 w 3951033"/>
              <a:gd name="connsiteY1" fmla="*/ 3926919 h 7790836"/>
              <a:gd name="connsiteX2" fmla="*/ 1653002 w 3951033"/>
              <a:gd name="connsiteY2" fmla="*/ 6171085 h 7790836"/>
              <a:gd name="connsiteX3" fmla="*/ 0 w 3951033"/>
              <a:gd name="connsiteY3" fmla="*/ 7790836 h 7790836"/>
              <a:gd name="connsiteX4" fmla="*/ 470234 w 3951033"/>
              <a:gd name="connsiteY4" fmla="*/ 0 h 7790836"/>
              <a:gd name="connsiteX0" fmla="*/ 361950 w 3951033"/>
              <a:gd name="connsiteY0" fmla="*/ 0 h 7766773"/>
              <a:gd name="connsiteX1" fmla="*/ 3951033 w 3951033"/>
              <a:gd name="connsiteY1" fmla="*/ 3902856 h 7766773"/>
              <a:gd name="connsiteX2" fmla="*/ 1653002 w 3951033"/>
              <a:gd name="connsiteY2" fmla="*/ 6147022 h 7766773"/>
              <a:gd name="connsiteX3" fmla="*/ 0 w 3951033"/>
              <a:gd name="connsiteY3" fmla="*/ 7766773 h 7766773"/>
              <a:gd name="connsiteX4" fmla="*/ 361950 w 3951033"/>
              <a:gd name="connsiteY4" fmla="*/ 0 h 7766773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665034 w 3963065"/>
              <a:gd name="connsiteY2" fmla="*/ 6147022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20655 w 3963065"/>
              <a:gd name="connsiteY2" fmla="*/ 6098895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28607 w 3963065"/>
              <a:gd name="connsiteY2" fmla="*/ 6114798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  <a:gd name="connsiteX0" fmla="*/ 373982 w 3963065"/>
              <a:gd name="connsiteY0" fmla="*/ 0 h 7778804"/>
              <a:gd name="connsiteX1" fmla="*/ 3963065 w 3963065"/>
              <a:gd name="connsiteY1" fmla="*/ 3902856 h 7778804"/>
              <a:gd name="connsiteX2" fmla="*/ 1560412 w 3963065"/>
              <a:gd name="connsiteY2" fmla="*/ 6154555 h 7778804"/>
              <a:gd name="connsiteX3" fmla="*/ 0 w 3963065"/>
              <a:gd name="connsiteY3" fmla="*/ 7778804 h 7778804"/>
              <a:gd name="connsiteX4" fmla="*/ 373982 w 3963065"/>
              <a:gd name="connsiteY4" fmla="*/ 0 h 7778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3065" h="7778804">
                <a:moveTo>
                  <a:pt x="373982" y="0"/>
                </a:moveTo>
                <a:lnTo>
                  <a:pt x="3963065" y="3902856"/>
                </a:lnTo>
                <a:lnTo>
                  <a:pt x="1560412" y="6154555"/>
                </a:lnTo>
                <a:lnTo>
                  <a:pt x="0" y="7778804"/>
                </a:lnTo>
                <a:lnTo>
                  <a:pt x="373982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矩形 1"/>
          <p:cNvSpPr/>
          <p:nvPr/>
        </p:nvSpPr>
        <p:spPr>
          <a:xfrm>
            <a:off x="-309692" y="1283110"/>
            <a:ext cx="7472491" cy="82086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-309692" y="1378599"/>
            <a:ext cx="7472491" cy="5221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>
            <a:off x="94968" y="305883"/>
            <a:ext cx="25667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111-2</a:t>
            </a:r>
            <a:r>
              <a:rPr lang="zh-TW" altLang="zh-TW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民主法治教育</a:t>
            </a:r>
            <a:r>
              <a:rPr lang="zh-TW" altLang="zh-TW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宣導</a:t>
            </a:r>
            <a:r>
              <a:rPr lang="zh-TW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活動</a:t>
            </a:r>
            <a:r>
              <a:rPr lang="en-US" altLang="zh-TW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-</a:t>
            </a:r>
            <a:endParaRPr lang="zh-TW" alt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210972" y="682873"/>
            <a:ext cx="5816673" cy="46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zh-TW" altLang="en-US" sz="24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創意</a:t>
            </a:r>
            <a:r>
              <a:rPr lang="en-US" altLang="zh-TW" sz="24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8</a:t>
            </a:r>
            <a:r>
              <a:rPr lang="zh-TW" altLang="en-US" sz="24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字法治金句暨韓式裱花</a:t>
            </a:r>
            <a:r>
              <a:rPr lang="en-US" altLang="zh-TW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(</a:t>
            </a:r>
            <a:r>
              <a:rPr lang="zh-TW" altLang="en-US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杯子蛋糕</a:t>
            </a:r>
            <a:r>
              <a:rPr lang="en-US" altLang="zh-TW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/</a:t>
            </a:r>
            <a:r>
              <a:rPr lang="zh-TW" altLang="en-US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餅乾</a:t>
            </a:r>
            <a:r>
              <a:rPr lang="en-US" altLang="zh-TW" sz="16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)</a:t>
            </a:r>
            <a:r>
              <a:rPr lang="zh-TW" altLang="en-US" sz="2400" b="1" kern="100" spc="-100" normalizeH="1" dirty="0" smtClean="0">
                <a:ln w="0"/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超研澤新粗黑" panose="020B0609010101010101" pitchFamily="49" charset="-120"/>
              </a:rPr>
              <a:t>手作</a:t>
            </a:r>
            <a:endParaRPr lang="zh-TW" altLang="en-US" sz="2400" b="1" kern="100" spc="-100" normalizeH="1" dirty="0">
              <a:ln w="0"/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超研澤新粗黑" panose="020B0609010101010101" pitchFamily="49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04967" y="2187054"/>
            <a:ext cx="3533366" cy="1720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133"/>
              </a:lnSpc>
            </a:pPr>
            <a:r>
              <a:rPr lang="en-US" altLang="zh-TW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cs typeface="Segoe UI Semibold" panose="020B0702040204020203" pitchFamily="34" charset="0"/>
              </a:rPr>
              <a:t>05/11</a:t>
            </a:r>
          </a:p>
          <a:p>
            <a:pPr algn="ctr">
              <a:lnSpc>
                <a:spcPts val="2000"/>
              </a:lnSpc>
              <a:spcBef>
                <a:spcPts val="1600"/>
              </a:spcBef>
            </a:pPr>
            <a:r>
              <a:rPr lang="en-US" altLang="zh-TW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15:20-17:10</a:t>
            </a:r>
          </a:p>
          <a:p>
            <a:pPr marL="108000" algn="ctr">
              <a:lnSpc>
                <a:spcPts val="3000"/>
              </a:lnSpc>
            </a:pPr>
            <a:r>
              <a:rPr lang="en-US" altLang="zh-TW" sz="2400" b="1" spc="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R</a:t>
            </a:r>
            <a:r>
              <a:rPr lang="zh-TW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棟</a:t>
            </a:r>
            <a:r>
              <a:rPr lang="en-US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R301</a:t>
            </a:r>
            <a:r>
              <a:rPr lang="zh-TW" altLang="zh-TW" sz="2400" b="1" spc="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華康細圓體" panose="020F0309000000000000" pitchFamily="49" charset="-120"/>
                <a:ea typeface="華康細圓體" panose="020F0309000000000000" pitchFamily="49" charset="-120"/>
              </a:rPr>
              <a:t>烘焙教室</a:t>
            </a:r>
            <a:endParaRPr lang="zh-TW" altLang="en-US" sz="2400" b="1" spc="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華康細圓體" panose="020F0309000000000000" pitchFamily="49" charset="-120"/>
              <a:ea typeface="華康細圓體" panose="020F0309000000000000" pitchFamily="49" charset="-120"/>
            </a:endParaRPr>
          </a:p>
        </p:txBody>
      </p:sp>
      <p:sp>
        <p:nvSpPr>
          <p:cNvPr id="14" name="文字方塊 2"/>
          <p:cNvSpPr txBox="1"/>
          <p:nvPr/>
        </p:nvSpPr>
        <p:spPr>
          <a:xfrm>
            <a:off x="781719" y="4039941"/>
            <a:ext cx="4370697" cy="176943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Clr>
                <a:srgbClr val="000000"/>
              </a:buClr>
              <a:buFont typeface="Wingdings" panose="05000000000000000000" pitchFamily="2" charset="2"/>
              <a:buChar char=""/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員額：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限</a:t>
            </a:r>
            <a:r>
              <a:rPr lang="en-US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30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名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報名時間：即日起至</a:t>
            </a:r>
            <a:r>
              <a:rPr lang="zh-TW" sz="2000" kern="100" dirty="0">
                <a:solidFill>
                  <a:srgbClr val="C45911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額滿截止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報名</a:t>
            </a:r>
            <a:r>
              <a:rPr lang="en-US" alt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給予學習歷程時數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en-US" altLang="zh-TW" sz="2000" kern="1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900000" lvl="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</a:pP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教職員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研習時數</a:t>
            </a:r>
            <a:r>
              <a:rPr lang="en-US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ts val="2400"/>
              </a:lnSpc>
              <a:spcBef>
                <a:spcPts val="24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zh-TW" altLang="en-US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主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辦單位 </a:t>
            </a:r>
            <a:r>
              <a:rPr lang="zh-TW" sz="20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軍訓</a:t>
            </a:r>
            <a:r>
              <a:rPr lang="zh-TW" sz="2000" kern="1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室</a:t>
            </a:r>
            <a:endParaRPr lang="en-US" altLang="zh-TW" sz="2000" kern="10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2400"/>
              </a:lnSpc>
              <a:spcBef>
                <a:spcPts val="240"/>
              </a:spcBef>
              <a:buFont typeface="Wingdings" panose="05000000000000000000" pitchFamily="2" charset="2"/>
              <a:buChar char=""/>
            </a:pPr>
            <a:r>
              <a:rPr lang="zh-TW" alt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韓式裱花手作指導老師</a:t>
            </a:r>
            <a:endParaRPr lang="en-US" altLang="zh-TW" sz="2000" kern="100" dirty="0">
              <a:solidFill>
                <a:srgbClr val="000000"/>
              </a:solidFill>
              <a:latin typeface="Calibri" panose="020F0502020204030204" pitchFamily="34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080000">
              <a:lnSpc>
                <a:spcPts val="2400"/>
              </a:lnSpc>
              <a:spcBef>
                <a:spcPts val="240"/>
              </a:spcBef>
            </a:pPr>
            <a:r>
              <a:rPr lang="zh-TW" altLang="en-US" sz="2000" kern="100" dirty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餐旅</a:t>
            </a:r>
            <a:r>
              <a:rPr lang="zh-TW" altLang="en-US" sz="2000" kern="10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系</a:t>
            </a:r>
            <a:r>
              <a:rPr lang="zh-TW" altLang="en-US" sz="2000" kern="100" smtClean="0">
                <a:solidFill>
                  <a:srgbClr val="000000"/>
                </a:solidFill>
                <a:latin typeface="Calibri" panose="020F0502020204030204" pitchFamily="34" charset="0"/>
                <a:ea typeface="標楷體" panose="03000509000000000000" pitchFamily="65" charset="-120"/>
                <a:cs typeface="Times New Roman" panose="02020603050405020304" pitchFamily="18" charset="0"/>
              </a:rPr>
              <a:t>孫靖玲老師</a:t>
            </a:r>
            <a:endParaRPr lang="zh-TW" altLang="zh-TW" sz="20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  <a:spcAft>
                <a:spcPts val="0"/>
              </a:spcAft>
            </a:pPr>
            <a:r>
              <a:rPr lang="en-US" sz="2000" kern="100" dirty="0">
                <a:effectLst/>
                <a:latin typeface="Calibri" panose="020F0502020204030204" pitchFamily="34" charset="0"/>
                <a:ea typeface="新細明體" panose="02020500000000000000" pitchFamily="18" charset="-120"/>
                <a:cs typeface="Times New Roman" panose="02020603050405020304" pitchFamily="18" charset="0"/>
              </a:rPr>
              <a:t> </a:t>
            </a:r>
            <a:endParaRPr lang="zh-TW" sz="2000" kern="100" dirty="0">
              <a:effectLst/>
              <a:latin typeface="Calibri" panose="020F0502020204030204" pitchFamily="34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619" y="2161517"/>
            <a:ext cx="1395294" cy="1395294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3858808" y="3580454"/>
            <a:ext cx="1806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掃</a:t>
            </a:r>
            <a:r>
              <a:rPr lang="en-US" altLang="zh-TW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QR-Code</a:t>
            </a: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報名</a:t>
            </a:r>
            <a:endParaRPr lang="zh-TW" altLang="en-US" sz="1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6568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685</TotalTime>
  <Words>563</Words>
  <Application>Microsoft Office PowerPoint</Application>
  <PresentationFormat>如螢幕大小 (4:3)</PresentationFormat>
  <Paragraphs>80</Paragraphs>
  <Slides>14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9" baseType="lpstr">
      <vt:lpstr>Helvetica Neue</vt:lpstr>
      <vt:lpstr>華康細圓體</vt:lpstr>
      <vt:lpstr>超研澤細標準楷體</vt:lpstr>
      <vt:lpstr>超研澤新粗黑</vt:lpstr>
      <vt:lpstr>微軟正黑體</vt:lpstr>
      <vt:lpstr>新細明體</vt:lpstr>
      <vt:lpstr>標楷體</vt:lpstr>
      <vt:lpstr>Arial</vt:lpstr>
      <vt:lpstr>Calibri</vt:lpstr>
      <vt:lpstr>Calibri Light</vt:lpstr>
      <vt:lpstr>Garamond</vt:lpstr>
      <vt:lpstr>Segoe UI Semibold</vt:lpstr>
      <vt:lpstr>Times New Roman</vt:lpstr>
      <vt:lpstr>Wingdings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WD</dc:creator>
  <cp:lastModifiedBy>WD</cp:lastModifiedBy>
  <cp:revision>53</cp:revision>
  <dcterms:created xsi:type="dcterms:W3CDTF">2023-03-03T06:15:30Z</dcterms:created>
  <dcterms:modified xsi:type="dcterms:W3CDTF">2023-04-12T02:15:45Z</dcterms:modified>
</cp:coreProperties>
</file>